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7"/>
  </p:notesMasterIdLst>
  <p:sldIdLst>
    <p:sldId id="256" r:id="rId5"/>
    <p:sldId id="257" r:id="rId6"/>
  </p:sldIdLst>
  <p:sldSz cx="7556500" cy="10693400"/>
  <p:notesSz cx="6858000" cy="9144000"/>
  <p:embeddedFontLst>
    <p:embeddedFont>
      <p:font typeface="Poppins" panose="00000500000000000000" pitchFamily="2" charset="0"/>
      <p:regular r:id="rId8"/>
      <p:bold r:id="rId9"/>
      <p:italic r:id="rId10"/>
      <p:boldItalic r:id="rId11"/>
    </p:embeddedFont>
    <p:embeddedFont>
      <p:font typeface="Raleway" pitchFamily="2" charset="0"/>
      <p:regular r:id="rId12"/>
      <p:bold r:id="rId13"/>
      <p:italic r:id="rId14"/>
      <p:boldItalic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B05C"/>
    <a:srgbClr val="2E5A50"/>
    <a:srgbClr val="2E50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68" d="100"/>
          <a:sy n="68" d="100"/>
        </p:scale>
        <p:origin x="318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4.fntdata"/><Relationship Id="rId5" Type="http://schemas.openxmlformats.org/officeDocument/2006/relationships/slide" Target="slides/slide1.xml"/><Relationship Id="rId15" Type="http://schemas.openxmlformats.org/officeDocument/2006/relationships/font" Target="fonts/font8.fntdata"/><Relationship Id="rId10" Type="http://schemas.openxmlformats.org/officeDocument/2006/relationships/font" Target="fonts/font3.fntdata"/><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font" Target="fonts/font2.fntdata"/><Relationship Id="rId14" Type="http://schemas.openxmlformats.org/officeDocument/2006/relationships/font" Target="fonts/font7.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 Taute | LivGreen" userId="b4481027-d19f-4b9c-90fe-a36a4f80f9ea" providerId="ADAL" clId="{50ACE5C3-1C9D-4AE4-A9D0-8EAFFC79C096}"/>
    <pc:docChg chg="custSel modSld">
      <pc:chgData name="Nicola Taute | LivGreen" userId="b4481027-d19f-4b9c-90fe-a36a4f80f9ea" providerId="ADAL" clId="{50ACE5C3-1C9D-4AE4-A9D0-8EAFFC79C096}" dt="2025-06-16T14:24:11.292" v="21" actId="1076"/>
      <pc:docMkLst>
        <pc:docMk/>
      </pc:docMkLst>
      <pc:sldChg chg="addSp delSp modSp mod">
        <pc:chgData name="Nicola Taute | LivGreen" userId="b4481027-d19f-4b9c-90fe-a36a4f80f9ea" providerId="ADAL" clId="{50ACE5C3-1C9D-4AE4-A9D0-8EAFFC79C096}" dt="2025-06-16T14:23:11.076" v="4" actId="1076"/>
        <pc:sldMkLst>
          <pc:docMk/>
          <pc:sldMk cId="0" sldId="256"/>
        </pc:sldMkLst>
        <pc:spChg chg="del">
          <ac:chgData name="Nicola Taute | LivGreen" userId="b4481027-d19f-4b9c-90fe-a36a4f80f9ea" providerId="ADAL" clId="{50ACE5C3-1C9D-4AE4-A9D0-8EAFFC79C096}" dt="2025-06-16T14:22:53.023" v="0" actId="478"/>
          <ac:spMkLst>
            <pc:docMk/>
            <pc:sldMk cId="0" sldId="256"/>
            <ac:spMk id="42" creationId="{9C7EA9D6-4353-5E56-26D4-248BCE94ED24}"/>
          </ac:spMkLst>
        </pc:spChg>
        <pc:picChg chg="add mod">
          <ac:chgData name="Nicola Taute | LivGreen" userId="b4481027-d19f-4b9c-90fe-a36a4f80f9ea" providerId="ADAL" clId="{50ACE5C3-1C9D-4AE4-A9D0-8EAFFC79C096}" dt="2025-06-16T14:23:11.076" v="4" actId="1076"/>
          <ac:picMkLst>
            <pc:docMk/>
            <pc:sldMk cId="0" sldId="256"/>
            <ac:picMk id="3" creationId="{A7D0DB3B-2FA7-BB4D-27A3-82AA2C530C2B}"/>
          </ac:picMkLst>
        </pc:picChg>
      </pc:sldChg>
      <pc:sldChg chg="addSp modSp mod">
        <pc:chgData name="Nicola Taute | LivGreen" userId="b4481027-d19f-4b9c-90fe-a36a4f80f9ea" providerId="ADAL" clId="{50ACE5C3-1C9D-4AE4-A9D0-8EAFFC79C096}" dt="2025-06-16T14:24:11.292" v="21" actId="1076"/>
        <pc:sldMkLst>
          <pc:docMk/>
          <pc:sldMk cId="0" sldId="257"/>
        </pc:sldMkLst>
        <pc:spChg chg="mod">
          <ac:chgData name="Nicola Taute | LivGreen" userId="b4481027-d19f-4b9c-90fe-a36a4f80f9ea" providerId="ADAL" clId="{50ACE5C3-1C9D-4AE4-A9D0-8EAFFC79C096}" dt="2025-06-16T14:24:09.448" v="20" actId="1076"/>
          <ac:spMkLst>
            <pc:docMk/>
            <pc:sldMk cId="0" sldId="257"/>
            <ac:spMk id="19" creationId="{00000000-0000-0000-0000-000000000000}"/>
          </ac:spMkLst>
        </pc:spChg>
        <pc:spChg chg="mod">
          <ac:chgData name="Nicola Taute | LivGreen" userId="b4481027-d19f-4b9c-90fe-a36a4f80f9ea" providerId="ADAL" clId="{50ACE5C3-1C9D-4AE4-A9D0-8EAFFC79C096}" dt="2025-06-16T14:24:09.448" v="20" actId="1076"/>
          <ac:spMkLst>
            <pc:docMk/>
            <pc:sldMk cId="0" sldId="257"/>
            <ac:spMk id="20" creationId="{00000000-0000-0000-0000-000000000000}"/>
          </ac:spMkLst>
        </pc:spChg>
        <pc:spChg chg="mod">
          <ac:chgData name="Nicola Taute | LivGreen" userId="b4481027-d19f-4b9c-90fe-a36a4f80f9ea" providerId="ADAL" clId="{50ACE5C3-1C9D-4AE4-A9D0-8EAFFC79C096}" dt="2025-06-16T14:24:09.448" v="20" actId="1076"/>
          <ac:spMkLst>
            <pc:docMk/>
            <pc:sldMk cId="0" sldId="257"/>
            <ac:spMk id="23" creationId="{00000000-0000-0000-0000-000000000000}"/>
          </ac:spMkLst>
        </pc:spChg>
        <pc:spChg chg="mod">
          <ac:chgData name="Nicola Taute | LivGreen" userId="b4481027-d19f-4b9c-90fe-a36a4f80f9ea" providerId="ADAL" clId="{50ACE5C3-1C9D-4AE4-A9D0-8EAFFC79C096}" dt="2025-06-16T14:24:09.448" v="20" actId="1076"/>
          <ac:spMkLst>
            <pc:docMk/>
            <pc:sldMk cId="0" sldId="257"/>
            <ac:spMk id="24" creationId="{00000000-0000-0000-0000-000000000000}"/>
          </ac:spMkLst>
        </pc:spChg>
        <pc:spChg chg="mod">
          <ac:chgData name="Nicola Taute | LivGreen" userId="b4481027-d19f-4b9c-90fe-a36a4f80f9ea" providerId="ADAL" clId="{50ACE5C3-1C9D-4AE4-A9D0-8EAFFC79C096}" dt="2025-06-16T14:24:09.448" v="20" actId="1076"/>
          <ac:spMkLst>
            <pc:docMk/>
            <pc:sldMk cId="0" sldId="257"/>
            <ac:spMk id="28" creationId="{00000000-0000-0000-0000-000000000000}"/>
          </ac:spMkLst>
        </pc:spChg>
        <pc:spChg chg="mod">
          <ac:chgData name="Nicola Taute | LivGreen" userId="b4481027-d19f-4b9c-90fe-a36a4f80f9ea" providerId="ADAL" clId="{50ACE5C3-1C9D-4AE4-A9D0-8EAFFC79C096}" dt="2025-06-16T14:24:09.448" v="20" actId="1076"/>
          <ac:spMkLst>
            <pc:docMk/>
            <pc:sldMk cId="0" sldId="257"/>
            <ac:spMk id="37" creationId="{86B41B80-FA1C-BA3C-0DF5-8D1488213173}"/>
          </ac:spMkLst>
        </pc:spChg>
        <pc:spChg chg="mod">
          <ac:chgData name="Nicola Taute | LivGreen" userId="b4481027-d19f-4b9c-90fe-a36a4f80f9ea" providerId="ADAL" clId="{50ACE5C3-1C9D-4AE4-A9D0-8EAFFC79C096}" dt="2025-06-16T14:24:09.448" v="20" actId="1076"/>
          <ac:spMkLst>
            <pc:docMk/>
            <pc:sldMk cId="0" sldId="257"/>
            <ac:spMk id="45" creationId="{F6C09BC8-21F0-4DD4-2EA0-F5FAACAE84D7}"/>
          </ac:spMkLst>
        </pc:spChg>
        <pc:spChg chg="mod">
          <ac:chgData name="Nicola Taute | LivGreen" userId="b4481027-d19f-4b9c-90fe-a36a4f80f9ea" providerId="ADAL" clId="{50ACE5C3-1C9D-4AE4-A9D0-8EAFFC79C096}" dt="2025-06-16T14:24:09.448" v="20" actId="1076"/>
          <ac:spMkLst>
            <pc:docMk/>
            <pc:sldMk cId="0" sldId="257"/>
            <ac:spMk id="47" creationId="{1D4FD6D3-5ED5-FF65-5D47-A618EE0EA213}"/>
          </ac:spMkLst>
        </pc:spChg>
        <pc:spChg chg="mod">
          <ac:chgData name="Nicola Taute | LivGreen" userId="b4481027-d19f-4b9c-90fe-a36a4f80f9ea" providerId="ADAL" clId="{50ACE5C3-1C9D-4AE4-A9D0-8EAFFC79C096}" dt="2025-06-16T14:24:09.448" v="20" actId="1076"/>
          <ac:spMkLst>
            <pc:docMk/>
            <pc:sldMk cId="0" sldId="257"/>
            <ac:spMk id="49" creationId="{48BAF2D3-E69C-DB4E-CDE0-C023EA917504}"/>
          </ac:spMkLst>
        </pc:spChg>
        <pc:grpChg chg="mod">
          <ac:chgData name="Nicola Taute | LivGreen" userId="b4481027-d19f-4b9c-90fe-a36a4f80f9ea" providerId="ADAL" clId="{50ACE5C3-1C9D-4AE4-A9D0-8EAFFC79C096}" dt="2025-06-16T14:24:11.292" v="21" actId="1076"/>
          <ac:grpSpMkLst>
            <pc:docMk/>
            <pc:sldMk cId="0" sldId="257"/>
            <ac:grpSpMk id="8" creationId="{00000000-0000-0000-0000-000000000000}"/>
          </ac:grpSpMkLst>
        </pc:grpChg>
        <pc:picChg chg="add mod">
          <ac:chgData name="Nicola Taute | LivGreen" userId="b4481027-d19f-4b9c-90fe-a36a4f80f9ea" providerId="ADAL" clId="{50ACE5C3-1C9D-4AE4-A9D0-8EAFFC79C096}" dt="2025-06-16T14:24:09.448" v="20" actId="1076"/>
          <ac:picMkLst>
            <pc:docMk/>
            <pc:sldMk cId="0" sldId="257"/>
            <ac:picMk id="3" creationId="{989C4611-7232-1718-F87C-F6946B0BB448}"/>
          </ac:picMkLst>
        </pc:picChg>
      </pc:sldChg>
    </pc:docChg>
  </pc:docChgLst>
  <pc:docChgLst>
    <pc:chgData name="Nicola Taute | LivGreen" userId="a6d54623-af04-4c8b-9912-060c423981f0" providerId="ADAL" clId="{F082B4F7-27F7-4355-8F03-143EFD1AC019}"/>
    <pc:docChg chg="undo custSel modSld">
      <pc:chgData name="Nicola Taute | LivGreen" userId="a6d54623-af04-4c8b-9912-060c423981f0" providerId="ADAL" clId="{F082B4F7-27F7-4355-8F03-143EFD1AC019}" dt="2025-05-01T13:30:21.858" v="117" actId="20577"/>
      <pc:docMkLst>
        <pc:docMk/>
      </pc:docMkLst>
      <pc:sldChg chg="delSp modSp mod">
        <pc:chgData name="Nicola Taute | LivGreen" userId="a6d54623-af04-4c8b-9912-060c423981f0" providerId="ADAL" clId="{F082B4F7-27F7-4355-8F03-143EFD1AC019}" dt="2025-05-01T13:27:52.675" v="68" actId="1076"/>
        <pc:sldMkLst>
          <pc:docMk/>
          <pc:sldMk cId="0" sldId="256"/>
        </pc:sldMkLst>
        <pc:spChg chg="mod">
          <ac:chgData name="Nicola Taute | LivGreen" userId="a6d54623-af04-4c8b-9912-060c423981f0" providerId="ADAL" clId="{F082B4F7-27F7-4355-8F03-143EFD1AC019}" dt="2025-05-01T13:18:08.587" v="11" actId="20577"/>
          <ac:spMkLst>
            <pc:docMk/>
            <pc:sldMk cId="0" sldId="256"/>
            <ac:spMk id="19" creationId="{00000000-0000-0000-0000-000000000000}"/>
          </ac:spMkLst>
        </pc:spChg>
        <pc:spChg chg="mod">
          <ac:chgData name="Nicola Taute | LivGreen" userId="a6d54623-af04-4c8b-9912-060c423981f0" providerId="ADAL" clId="{F082B4F7-27F7-4355-8F03-143EFD1AC019}" dt="2025-05-01T13:19:52.142" v="32" actId="1076"/>
          <ac:spMkLst>
            <pc:docMk/>
            <pc:sldMk cId="0" sldId="256"/>
            <ac:spMk id="20" creationId="{00000000-0000-0000-0000-000000000000}"/>
          </ac:spMkLst>
        </pc:spChg>
        <pc:spChg chg="mod">
          <ac:chgData name="Nicola Taute | LivGreen" userId="a6d54623-af04-4c8b-9912-060c423981f0" providerId="ADAL" clId="{F082B4F7-27F7-4355-8F03-143EFD1AC019}" dt="2025-05-01T13:20:32.364" v="39" actId="1076"/>
          <ac:spMkLst>
            <pc:docMk/>
            <pc:sldMk cId="0" sldId="256"/>
            <ac:spMk id="21" creationId="{00000000-0000-0000-0000-000000000000}"/>
          </ac:spMkLst>
        </pc:spChg>
        <pc:spChg chg="mod">
          <ac:chgData name="Nicola Taute | LivGreen" userId="a6d54623-af04-4c8b-9912-060c423981f0" providerId="ADAL" clId="{F082B4F7-27F7-4355-8F03-143EFD1AC019}" dt="2025-05-01T13:27:49.456" v="67" actId="1076"/>
          <ac:spMkLst>
            <pc:docMk/>
            <pc:sldMk cId="0" sldId="256"/>
            <ac:spMk id="22" creationId="{00000000-0000-0000-0000-000000000000}"/>
          </ac:spMkLst>
        </pc:spChg>
        <pc:spChg chg="mod">
          <ac:chgData name="Nicola Taute | LivGreen" userId="a6d54623-af04-4c8b-9912-060c423981f0" providerId="ADAL" clId="{F082B4F7-27F7-4355-8F03-143EFD1AC019}" dt="2025-05-01T13:27:04.344" v="61" actId="1076"/>
          <ac:spMkLst>
            <pc:docMk/>
            <pc:sldMk cId="0" sldId="256"/>
            <ac:spMk id="23" creationId="{00000000-0000-0000-0000-000000000000}"/>
          </ac:spMkLst>
        </pc:spChg>
        <pc:spChg chg="mod">
          <ac:chgData name="Nicola Taute | LivGreen" userId="a6d54623-af04-4c8b-9912-060c423981f0" providerId="ADAL" clId="{F082B4F7-27F7-4355-8F03-143EFD1AC019}" dt="2025-05-01T13:19:52.142" v="32" actId="1076"/>
          <ac:spMkLst>
            <pc:docMk/>
            <pc:sldMk cId="0" sldId="256"/>
            <ac:spMk id="24" creationId="{00000000-0000-0000-0000-000000000000}"/>
          </ac:spMkLst>
        </pc:spChg>
        <pc:spChg chg="mod">
          <ac:chgData name="Nicola Taute | LivGreen" userId="a6d54623-af04-4c8b-9912-060c423981f0" providerId="ADAL" clId="{F082B4F7-27F7-4355-8F03-143EFD1AC019}" dt="2025-05-01T13:20:26.675" v="38" actId="1076"/>
          <ac:spMkLst>
            <pc:docMk/>
            <pc:sldMk cId="0" sldId="256"/>
            <ac:spMk id="25" creationId="{00000000-0000-0000-0000-000000000000}"/>
          </ac:spMkLst>
        </pc:spChg>
        <pc:spChg chg="mod">
          <ac:chgData name="Nicola Taute | LivGreen" userId="a6d54623-af04-4c8b-9912-060c423981f0" providerId="ADAL" clId="{F082B4F7-27F7-4355-8F03-143EFD1AC019}" dt="2025-05-01T13:27:49.456" v="67" actId="1076"/>
          <ac:spMkLst>
            <pc:docMk/>
            <pc:sldMk cId="0" sldId="256"/>
            <ac:spMk id="26" creationId="{00000000-0000-0000-0000-000000000000}"/>
          </ac:spMkLst>
        </pc:spChg>
        <pc:spChg chg="mod">
          <ac:chgData name="Nicola Taute | LivGreen" userId="a6d54623-af04-4c8b-9912-060c423981f0" providerId="ADAL" clId="{F082B4F7-27F7-4355-8F03-143EFD1AC019}" dt="2025-05-01T13:27:04.344" v="61" actId="1076"/>
          <ac:spMkLst>
            <pc:docMk/>
            <pc:sldMk cId="0" sldId="256"/>
            <ac:spMk id="27" creationId="{00000000-0000-0000-0000-000000000000}"/>
          </ac:spMkLst>
        </pc:spChg>
        <pc:spChg chg="mod">
          <ac:chgData name="Nicola Taute | LivGreen" userId="a6d54623-af04-4c8b-9912-060c423981f0" providerId="ADAL" clId="{F082B4F7-27F7-4355-8F03-143EFD1AC019}" dt="2025-05-01T13:19:52.142" v="32" actId="1076"/>
          <ac:spMkLst>
            <pc:docMk/>
            <pc:sldMk cId="0" sldId="256"/>
            <ac:spMk id="29" creationId="{00000000-0000-0000-0000-000000000000}"/>
          </ac:spMkLst>
        </pc:spChg>
        <pc:spChg chg="mod">
          <ac:chgData name="Nicola Taute | LivGreen" userId="a6d54623-af04-4c8b-9912-060c423981f0" providerId="ADAL" clId="{F082B4F7-27F7-4355-8F03-143EFD1AC019}" dt="2025-05-01T13:27:04.344" v="61" actId="1076"/>
          <ac:spMkLst>
            <pc:docMk/>
            <pc:sldMk cId="0" sldId="256"/>
            <ac:spMk id="30" creationId="{00000000-0000-0000-0000-000000000000}"/>
          </ac:spMkLst>
        </pc:spChg>
        <pc:spChg chg="mod">
          <ac:chgData name="Nicola Taute | LivGreen" userId="a6d54623-af04-4c8b-9912-060c423981f0" providerId="ADAL" clId="{F082B4F7-27F7-4355-8F03-143EFD1AC019}" dt="2025-05-01T13:20:42.462" v="50" actId="20577"/>
          <ac:spMkLst>
            <pc:docMk/>
            <pc:sldMk cId="0" sldId="256"/>
            <ac:spMk id="36" creationId="{A531AC93-03F3-1F14-F7DB-653FA82F3A0E}"/>
          </ac:spMkLst>
        </pc:spChg>
        <pc:spChg chg="mod">
          <ac:chgData name="Nicola Taute | LivGreen" userId="a6d54623-af04-4c8b-9912-060c423981f0" providerId="ADAL" clId="{F082B4F7-27F7-4355-8F03-143EFD1AC019}" dt="2025-05-01T13:27:33.927" v="66"/>
          <ac:spMkLst>
            <pc:docMk/>
            <pc:sldMk cId="0" sldId="256"/>
            <ac:spMk id="37" creationId="{DD39B7F8-CF7B-B969-3427-8D1848DDFA33}"/>
          </ac:spMkLst>
        </pc:spChg>
        <pc:spChg chg="mod">
          <ac:chgData name="Nicola Taute | LivGreen" userId="a6d54623-af04-4c8b-9912-060c423981f0" providerId="ADAL" clId="{F082B4F7-27F7-4355-8F03-143EFD1AC019}" dt="2025-05-01T13:20:32.364" v="39" actId="1076"/>
          <ac:spMkLst>
            <pc:docMk/>
            <pc:sldMk cId="0" sldId="256"/>
            <ac:spMk id="39" creationId="{94D7151D-25EE-5592-A111-A997547E1AA8}"/>
          </ac:spMkLst>
        </pc:spChg>
        <pc:spChg chg="mod">
          <ac:chgData name="Nicola Taute | LivGreen" userId="a6d54623-af04-4c8b-9912-060c423981f0" providerId="ADAL" clId="{F082B4F7-27F7-4355-8F03-143EFD1AC019}" dt="2025-05-01T13:27:49.456" v="67" actId="1076"/>
          <ac:spMkLst>
            <pc:docMk/>
            <pc:sldMk cId="0" sldId="256"/>
            <ac:spMk id="41" creationId="{9101C863-F543-26D1-220B-5DE98D6E575C}"/>
          </ac:spMkLst>
        </pc:spChg>
        <pc:grpChg chg="mod">
          <ac:chgData name="Nicola Taute | LivGreen" userId="a6d54623-af04-4c8b-9912-060c423981f0" providerId="ADAL" clId="{F082B4F7-27F7-4355-8F03-143EFD1AC019}" dt="2025-05-01T13:27:09.583" v="63" actId="14100"/>
          <ac:grpSpMkLst>
            <pc:docMk/>
            <pc:sldMk cId="0" sldId="256"/>
            <ac:grpSpMk id="5" creationId="{00000000-0000-0000-0000-000000000000}"/>
          </ac:grpSpMkLst>
        </pc:grpChg>
        <pc:grpChg chg="mod">
          <ac:chgData name="Nicola Taute | LivGreen" userId="a6d54623-af04-4c8b-9912-060c423981f0" providerId="ADAL" clId="{F082B4F7-27F7-4355-8F03-143EFD1AC019}" dt="2025-05-01T13:27:52.675" v="68" actId="1076"/>
          <ac:grpSpMkLst>
            <pc:docMk/>
            <pc:sldMk cId="0" sldId="256"/>
            <ac:grpSpMk id="11" creationId="{00000000-0000-0000-0000-000000000000}"/>
          </ac:grpSpMkLst>
        </pc:grpChg>
      </pc:sldChg>
      <pc:sldChg chg="delSp modSp mod">
        <pc:chgData name="Nicola Taute | LivGreen" userId="a6d54623-af04-4c8b-9912-060c423981f0" providerId="ADAL" clId="{F082B4F7-27F7-4355-8F03-143EFD1AC019}" dt="2025-05-01T13:30:21.858" v="117" actId="20577"/>
        <pc:sldMkLst>
          <pc:docMk/>
          <pc:sldMk cId="0" sldId="257"/>
        </pc:sldMkLst>
        <pc:spChg chg="mod">
          <ac:chgData name="Nicola Taute | LivGreen" userId="a6d54623-af04-4c8b-9912-060c423981f0" providerId="ADAL" clId="{F082B4F7-27F7-4355-8F03-143EFD1AC019}" dt="2025-05-01T13:29:51.707" v="95" actId="14100"/>
          <ac:spMkLst>
            <pc:docMk/>
            <pc:sldMk cId="0" sldId="257"/>
            <ac:spMk id="6" creationId="{00000000-0000-0000-0000-000000000000}"/>
          </ac:spMkLst>
        </pc:spChg>
        <pc:spChg chg="mod">
          <ac:chgData name="Nicola Taute | LivGreen" userId="a6d54623-af04-4c8b-9912-060c423981f0" providerId="ADAL" clId="{F082B4F7-27F7-4355-8F03-143EFD1AC019}" dt="2025-05-01T13:29:06.909" v="83" actId="1076"/>
          <ac:spMkLst>
            <pc:docMk/>
            <pc:sldMk cId="0" sldId="257"/>
            <ac:spMk id="20" creationId="{00000000-0000-0000-0000-000000000000}"/>
          </ac:spMkLst>
        </pc:spChg>
        <pc:spChg chg="mod">
          <ac:chgData name="Nicola Taute | LivGreen" userId="a6d54623-af04-4c8b-9912-060c423981f0" providerId="ADAL" clId="{F082B4F7-27F7-4355-8F03-143EFD1AC019}" dt="2025-05-01T13:28:28.862" v="73" actId="1076"/>
          <ac:spMkLst>
            <pc:docMk/>
            <pc:sldMk cId="0" sldId="257"/>
            <ac:spMk id="21" creationId="{00000000-0000-0000-0000-000000000000}"/>
          </ac:spMkLst>
        </pc:spChg>
        <pc:spChg chg="mod">
          <ac:chgData name="Nicola Taute | LivGreen" userId="a6d54623-af04-4c8b-9912-060c423981f0" providerId="ADAL" clId="{F082B4F7-27F7-4355-8F03-143EFD1AC019}" dt="2025-05-01T13:30:05.247" v="114" actId="14100"/>
          <ac:spMkLst>
            <pc:docMk/>
            <pc:sldMk cId="0" sldId="257"/>
            <ac:spMk id="22" creationId="{00000000-0000-0000-0000-000000000000}"/>
          </ac:spMkLst>
        </pc:spChg>
        <pc:spChg chg="mod">
          <ac:chgData name="Nicola Taute | LivGreen" userId="a6d54623-af04-4c8b-9912-060c423981f0" providerId="ADAL" clId="{F082B4F7-27F7-4355-8F03-143EFD1AC019}" dt="2025-05-01T13:28:43.133" v="77"/>
          <ac:spMkLst>
            <pc:docMk/>
            <pc:sldMk cId="0" sldId="257"/>
            <ac:spMk id="23" creationId="{00000000-0000-0000-0000-000000000000}"/>
          </ac:spMkLst>
        </pc:spChg>
        <pc:spChg chg="mod">
          <ac:chgData name="Nicola Taute | LivGreen" userId="a6d54623-af04-4c8b-9912-060c423981f0" providerId="ADAL" clId="{F082B4F7-27F7-4355-8F03-143EFD1AC019}" dt="2025-05-01T13:29:06.909" v="83" actId="1076"/>
          <ac:spMkLst>
            <pc:docMk/>
            <pc:sldMk cId="0" sldId="257"/>
            <ac:spMk id="24" creationId="{00000000-0000-0000-0000-000000000000}"/>
          </ac:spMkLst>
        </pc:spChg>
        <pc:spChg chg="mod">
          <ac:chgData name="Nicola Taute | LivGreen" userId="a6d54623-af04-4c8b-9912-060c423981f0" providerId="ADAL" clId="{F082B4F7-27F7-4355-8F03-143EFD1AC019}" dt="2025-05-01T13:28:28.862" v="73" actId="1076"/>
          <ac:spMkLst>
            <pc:docMk/>
            <pc:sldMk cId="0" sldId="257"/>
            <ac:spMk id="25" creationId="{00000000-0000-0000-0000-000000000000}"/>
          </ac:spMkLst>
        </pc:spChg>
        <pc:spChg chg="mod">
          <ac:chgData name="Nicola Taute | LivGreen" userId="a6d54623-af04-4c8b-9912-060c423981f0" providerId="ADAL" clId="{F082B4F7-27F7-4355-8F03-143EFD1AC019}" dt="2025-05-01T13:30:21.858" v="117" actId="20577"/>
          <ac:spMkLst>
            <pc:docMk/>
            <pc:sldMk cId="0" sldId="257"/>
            <ac:spMk id="26" creationId="{00000000-0000-0000-0000-000000000000}"/>
          </ac:spMkLst>
        </pc:spChg>
        <pc:spChg chg="mod">
          <ac:chgData name="Nicola Taute | LivGreen" userId="a6d54623-af04-4c8b-9912-060c423981f0" providerId="ADAL" clId="{F082B4F7-27F7-4355-8F03-143EFD1AC019}" dt="2025-05-01T13:28:28.862" v="73" actId="1076"/>
          <ac:spMkLst>
            <pc:docMk/>
            <pc:sldMk cId="0" sldId="257"/>
            <ac:spMk id="29" creationId="{00000000-0000-0000-0000-000000000000}"/>
          </ac:spMkLst>
        </pc:spChg>
        <pc:spChg chg="mod">
          <ac:chgData name="Nicola Taute | LivGreen" userId="a6d54623-af04-4c8b-9912-060c423981f0" providerId="ADAL" clId="{F082B4F7-27F7-4355-8F03-143EFD1AC019}" dt="2025-05-01T13:28:28.862" v="73" actId="1076"/>
          <ac:spMkLst>
            <pc:docMk/>
            <pc:sldMk cId="0" sldId="257"/>
            <ac:spMk id="36" creationId="{563B5A95-F389-E872-91C1-7C99B38A7692}"/>
          </ac:spMkLst>
        </pc:spChg>
        <pc:spChg chg="mod">
          <ac:chgData name="Nicola Taute | LivGreen" userId="a6d54623-af04-4c8b-9912-060c423981f0" providerId="ADAL" clId="{F082B4F7-27F7-4355-8F03-143EFD1AC019}" dt="2025-05-01T13:29:06.909" v="83" actId="1076"/>
          <ac:spMkLst>
            <pc:docMk/>
            <pc:sldMk cId="0" sldId="257"/>
            <ac:spMk id="37" creationId="{86B41B80-FA1C-BA3C-0DF5-8D1488213173}"/>
          </ac:spMkLst>
        </pc:spChg>
        <pc:spChg chg="mod">
          <ac:chgData name="Nicola Taute | LivGreen" userId="a6d54623-af04-4c8b-9912-060c423981f0" providerId="ADAL" clId="{F082B4F7-27F7-4355-8F03-143EFD1AC019}" dt="2025-05-01T13:29:11.426" v="85" actId="20577"/>
          <ac:spMkLst>
            <pc:docMk/>
            <pc:sldMk cId="0" sldId="257"/>
            <ac:spMk id="45" creationId="{F6C09BC8-21F0-4DD4-2EA0-F5FAACAE84D7}"/>
          </ac:spMkLst>
        </pc:spChg>
        <pc:spChg chg="mod">
          <ac:chgData name="Nicola Taute | LivGreen" userId="a6d54623-af04-4c8b-9912-060c423981f0" providerId="ADAL" clId="{F082B4F7-27F7-4355-8F03-143EFD1AC019}" dt="2025-05-01T13:29:14.617" v="86" actId="1076"/>
          <ac:spMkLst>
            <pc:docMk/>
            <pc:sldMk cId="0" sldId="257"/>
            <ac:spMk id="47" creationId="{1D4FD6D3-5ED5-FF65-5D47-A618EE0EA213}"/>
          </ac:spMkLst>
        </pc:spChg>
        <pc:spChg chg="mod">
          <ac:chgData name="Nicola Taute | LivGreen" userId="a6d54623-af04-4c8b-9912-060c423981f0" providerId="ADAL" clId="{F082B4F7-27F7-4355-8F03-143EFD1AC019}" dt="2025-05-01T13:29:01.761" v="82" actId="1076"/>
          <ac:spMkLst>
            <pc:docMk/>
            <pc:sldMk cId="0" sldId="257"/>
            <ac:spMk id="49" creationId="{48BAF2D3-E69C-DB4E-CDE0-C023EA917504}"/>
          </ac:spMkLst>
        </pc:spChg>
        <pc:grpChg chg="mod">
          <ac:chgData name="Nicola Taute | LivGreen" userId="a6d54623-af04-4c8b-9912-060c423981f0" providerId="ADAL" clId="{F082B4F7-27F7-4355-8F03-143EFD1AC019}" dt="2025-05-01T13:28:30.237" v="74" actId="1076"/>
          <ac:grpSpMkLst>
            <pc:docMk/>
            <pc:sldMk cId="0" sldId="257"/>
            <ac:grpSpMk id="32" creationId="{00000000-0000-0000-0000-000000000000}"/>
          </ac:grpSpMkLst>
        </pc:grpChg>
        <pc:grpChg chg="mod">
          <ac:chgData name="Nicola Taute | LivGreen" userId="a6d54623-af04-4c8b-9912-060c423981f0" providerId="ADAL" clId="{F082B4F7-27F7-4355-8F03-143EFD1AC019}" dt="2025-05-01T13:29:49.357" v="94" actId="14100"/>
          <ac:grpSpMkLst>
            <pc:docMk/>
            <pc:sldMk cId="0" sldId="257"/>
            <ac:grpSpMk id="63" creationId="{46D67F07-880D-181E-AAF3-3A18B4960B7F}"/>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4973D8-5F55-48B3-863F-BF0135BF2BB0}" type="datetimeFigureOut">
              <a:rPr lang="en-GB" smtClean="0"/>
              <a:t>16/06/2025</a:t>
            </a:fld>
            <a:endParaRPr lang="en-GB"/>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F617E3-1D4C-4FF0-90AE-871247A241E6}" type="slidenum">
              <a:rPr lang="en-GB" smtClean="0"/>
              <a:t>‹#›</a:t>
            </a:fld>
            <a:endParaRPr lang="en-GB"/>
          </a:p>
        </p:txBody>
      </p:sp>
    </p:spTree>
    <p:extLst>
      <p:ext uri="{BB962C8B-B14F-4D97-AF65-F5344CB8AC3E}">
        <p14:creationId xmlns:p14="http://schemas.microsoft.com/office/powerpoint/2010/main" val="645405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AF617E3-1D4C-4FF0-90AE-871247A241E6}" type="slidenum">
              <a:rPr lang="en-GB" smtClean="0"/>
              <a:t>1</a:t>
            </a:fld>
            <a:endParaRPr lang="en-GB"/>
          </a:p>
        </p:txBody>
      </p:sp>
    </p:spTree>
    <p:extLst>
      <p:ext uri="{BB962C8B-B14F-4D97-AF65-F5344CB8AC3E}">
        <p14:creationId xmlns:p14="http://schemas.microsoft.com/office/powerpoint/2010/main" val="2537022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AF617E3-1D4C-4FF0-90AE-871247A241E6}" type="slidenum">
              <a:rPr lang="en-GB" smtClean="0"/>
              <a:t>2</a:t>
            </a:fld>
            <a:endParaRPr lang="en-GB"/>
          </a:p>
        </p:txBody>
      </p:sp>
    </p:spTree>
    <p:extLst>
      <p:ext uri="{BB962C8B-B14F-4D97-AF65-F5344CB8AC3E}">
        <p14:creationId xmlns:p14="http://schemas.microsoft.com/office/powerpoint/2010/main" val="3184737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5"/>
          <p:cNvGrpSpPr/>
          <p:nvPr/>
        </p:nvGrpSpPr>
        <p:grpSpPr>
          <a:xfrm>
            <a:off x="3312456" y="8160932"/>
            <a:ext cx="4244044" cy="2134171"/>
            <a:chOff x="0" y="0"/>
            <a:chExt cx="1756043" cy="905357"/>
          </a:xfrm>
        </p:grpSpPr>
        <p:sp>
          <p:nvSpPr>
            <p:cNvPr id="6" name="Freeform 6"/>
            <p:cNvSpPr/>
            <p:nvPr/>
          </p:nvSpPr>
          <p:spPr>
            <a:xfrm>
              <a:off x="0" y="0"/>
              <a:ext cx="1756043" cy="905357"/>
            </a:xfrm>
            <a:custGeom>
              <a:avLst/>
              <a:gdLst/>
              <a:ahLst/>
              <a:cxnLst/>
              <a:rect l="l" t="t" r="r" b="b"/>
              <a:pathLst>
                <a:path w="1756043" h="905357">
                  <a:moveTo>
                    <a:pt x="26860" y="0"/>
                  </a:moveTo>
                  <a:lnTo>
                    <a:pt x="1729183" y="0"/>
                  </a:lnTo>
                  <a:cubicBezTo>
                    <a:pt x="1736307" y="0"/>
                    <a:pt x="1743139" y="2830"/>
                    <a:pt x="1748176" y="7867"/>
                  </a:cubicBezTo>
                  <a:cubicBezTo>
                    <a:pt x="1753213" y="12904"/>
                    <a:pt x="1756043" y="19736"/>
                    <a:pt x="1756043" y="26860"/>
                  </a:cubicBezTo>
                  <a:lnTo>
                    <a:pt x="1756043" y="878497"/>
                  </a:lnTo>
                  <a:cubicBezTo>
                    <a:pt x="1756043" y="885621"/>
                    <a:pt x="1753213" y="892453"/>
                    <a:pt x="1748176" y="897490"/>
                  </a:cubicBezTo>
                  <a:cubicBezTo>
                    <a:pt x="1743139" y="902527"/>
                    <a:pt x="1736307" y="905357"/>
                    <a:pt x="1729183" y="905357"/>
                  </a:cubicBezTo>
                  <a:lnTo>
                    <a:pt x="26860" y="905357"/>
                  </a:lnTo>
                  <a:cubicBezTo>
                    <a:pt x="19736" y="905357"/>
                    <a:pt x="12904" y="902527"/>
                    <a:pt x="7867" y="897490"/>
                  </a:cubicBezTo>
                  <a:cubicBezTo>
                    <a:pt x="2830" y="892453"/>
                    <a:pt x="0" y="885621"/>
                    <a:pt x="0" y="878497"/>
                  </a:cubicBezTo>
                  <a:lnTo>
                    <a:pt x="0" y="26860"/>
                  </a:lnTo>
                  <a:cubicBezTo>
                    <a:pt x="0" y="19736"/>
                    <a:pt x="2830" y="12904"/>
                    <a:pt x="7867" y="7867"/>
                  </a:cubicBezTo>
                  <a:cubicBezTo>
                    <a:pt x="12904" y="2830"/>
                    <a:pt x="19736" y="0"/>
                    <a:pt x="26860" y="0"/>
                  </a:cubicBezTo>
                  <a:close/>
                </a:path>
              </a:pathLst>
            </a:custGeom>
            <a:solidFill>
              <a:srgbClr val="2E5A50"/>
            </a:solidFill>
          </p:spPr>
          <p:txBody>
            <a:bodyPr/>
            <a:lstStyle/>
            <a:p>
              <a:endParaRPr lang="en-GB" dirty="0">
                <a:solidFill>
                  <a:srgbClr val="2E5A50"/>
                </a:solidFill>
              </a:endParaRPr>
            </a:p>
          </p:txBody>
        </p:sp>
        <p:sp>
          <p:nvSpPr>
            <p:cNvPr id="7" name="TextBox 7"/>
            <p:cNvSpPr txBox="1"/>
            <p:nvPr/>
          </p:nvSpPr>
          <p:spPr>
            <a:xfrm>
              <a:off x="0" y="-47625"/>
              <a:ext cx="1756043" cy="952982"/>
            </a:xfrm>
            <a:prstGeom prst="rect">
              <a:avLst/>
            </a:prstGeom>
          </p:spPr>
          <p:txBody>
            <a:bodyPr lIns="50800" tIns="50800" rIns="50800" bIns="50800" rtlCol="0" anchor="ctr"/>
            <a:lstStyle/>
            <a:p>
              <a:pPr algn="ctr">
                <a:lnSpc>
                  <a:spcPts val="1960"/>
                </a:lnSpc>
              </a:pPr>
              <a:endParaRPr>
                <a:solidFill>
                  <a:srgbClr val="2E5A50"/>
                </a:solidFill>
              </a:endParaRPr>
            </a:p>
          </p:txBody>
        </p:sp>
      </p:grpSp>
      <p:grpSp>
        <p:nvGrpSpPr>
          <p:cNvPr id="8" name="Group 8"/>
          <p:cNvGrpSpPr/>
          <p:nvPr/>
        </p:nvGrpSpPr>
        <p:grpSpPr>
          <a:xfrm>
            <a:off x="7319917" y="790385"/>
            <a:ext cx="236583" cy="537150"/>
            <a:chOff x="0" y="0"/>
            <a:chExt cx="1756043" cy="946779"/>
          </a:xfrm>
          <a:solidFill>
            <a:srgbClr val="2E5A50"/>
          </a:solidFill>
        </p:grpSpPr>
        <p:sp>
          <p:nvSpPr>
            <p:cNvPr id="9" name="Freeform 9"/>
            <p:cNvSpPr/>
            <p:nvPr/>
          </p:nvSpPr>
          <p:spPr>
            <a:xfrm>
              <a:off x="0" y="0"/>
              <a:ext cx="1756043" cy="946779"/>
            </a:xfrm>
            <a:custGeom>
              <a:avLst/>
              <a:gdLst/>
              <a:ahLst/>
              <a:cxnLst/>
              <a:rect l="l" t="t" r="r" b="b"/>
              <a:pathLst>
                <a:path w="1756043" h="946779">
                  <a:moveTo>
                    <a:pt x="85479" y="0"/>
                  </a:moveTo>
                  <a:lnTo>
                    <a:pt x="1670564" y="0"/>
                  </a:lnTo>
                  <a:cubicBezTo>
                    <a:pt x="1693234" y="0"/>
                    <a:pt x="1714976" y="9006"/>
                    <a:pt x="1731007" y="25036"/>
                  </a:cubicBezTo>
                  <a:cubicBezTo>
                    <a:pt x="1747037" y="41067"/>
                    <a:pt x="1756043" y="62808"/>
                    <a:pt x="1756043" y="85479"/>
                  </a:cubicBezTo>
                  <a:lnTo>
                    <a:pt x="1756043" y="861300"/>
                  </a:lnTo>
                  <a:cubicBezTo>
                    <a:pt x="1756043" y="908509"/>
                    <a:pt x="1717773" y="946779"/>
                    <a:pt x="1670564" y="946779"/>
                  </a:cubicBezTo>
                  <a:lnTo>
                    <a:pt x="85479" y="946779"/>
                  </a:lnTo>
                  <a:cubicBezTo>
                    <a:pt x="38270" y="946779"/>
                    <a:pt x="0" y="908509"/>
                    <a:pt x="0" y="861300"/>
                  </a:cubicBezTo>
                  <a:lnTo>
                    <a:pt x="0" y="85479"/>
                  </a:lnTo>
                  <a:cubicBezTo>
                    <a:pt x="0" y="38270"/>
                    <a:pt x="38270" y="0"/>
                    <a:pt x="85479" y="0"/>
                  </a:cubicBezTo>
                  <a:close/>
                </a:path>
              </a:pathLst>
            </a:custGeom>
            <a:grpFill/>
          </p:spPr>
          <p:txBody>
            <a:bodyPr/>
            <a:lstStyle/>
            <a:p>
              <a:endParaRPr lang="en-GB">
                <a:solidFill>
                  <a:srgbClr val="2E5A50"/>
                </a:solidFill>
              </a:endParaRPr>
            </a:p>
          </p:txBody>
        </p:sp>
        <p:sp>
          <p:nvSpPr>
            <p:cNvPr id="10" name="TextBox 10"/>
            <p:cNvSpPr txBox="1"/>
            <p:nvPr/>
          </p:nvSpPr>
          <p:spPr>
            <a:xfrm>
              <a:off x="0" y="-47625"/>
              <a:ext cx="1756043" cy="994404"/>
            </a:xfrm>
            <a:prstGeom prst="rect">
              <a:avLst/>
            </a:prstGeom>
            <a:grpFill/>
          </p:spPr>
          <p:txBody>
            <a:bodyPr lIns="50800" tIns="50800" rIns="50800" bIns="50800" rtlCol="0" anchor="ctr"/>
            <a:lstStyle/>
            <a:p>
              <a:pPr algn="ctr">
                <a:lnSpc>
                  <a:spcPts val="1960"/>
                </a:lnSpc>
              </a:pPr>
              <a:endParaRPr dirty="0">
                <a:solidFill>
                  <a:srgbClr val="2E5A50"/>
                </a:solidFill>
              </a:endParaRPr>
            </a:p>
          </p:txBody>
        </p:sp>
      </p:grpSp>
      <p:grpSp>
        <p:nvGrpSpPr>
          <p:cNvPr id="11" name="Group 11"/>
          <p:cNvGrpSpPr/>
          <p:nvPr/>
        </p:nvGrpSpPr>
        <p:grpSpPr>
          <a:xfrm>
            <a:off x="0" y="9757953"/>
            <a:ext cx="206528" cy="537150"/>
            <a:chOff x="0" y="0"/>
            <a:chExt cx="1756043" cy="946779"/>
          </a:xfrm>
          <a:solidFill>
            <a:srgbClr val="2E505A"/>
          </a:solidFill>
        </p:grpSpPr>
        <p:sp>
          <p:nvSpPr>
            <p:cNvPr id="12" name="Freeform 12"/>
            <p:cNvSpPr/>
            <p:nvPr/>
          </p:nvSpPr>
          <p:spPr>
            <a:xfrm>
              <a:off x="0" y="0"/>
              <a:ext cx="1756043" cy="946779"/>
            </a:xfrm>
            <a:custGeom>
              <a:avLst/>
              <a:gdLst/>
              <a:ahLst/>
              <a:cxnLst/>
              <a:rect l="l" t="t" r="r" b="b"/>
              <a:pathLst>
                <a:path w="1756043" h="946779">
                  <a:moveTo>
                    <a:pt x="85479" y="0"/>
                  </a:moveTo>
                  <a:lnTo>
                    <a:pt x="1670564" y="0"/>
                  </a:lnTo>
                  <a:cubicBezTo>
                    <a:pt x="1693234" y="0"/>
                    <a:pt x="1714976" y="9006"/>
                    <a:pt x="1731007" y="25036"/>
                  </a:cubicBezTo>
                  <a:cubicBezTo>
                    <a:pt x="1747037" y="41067"/>
                    <a:pt x="1756043" y="62808"/>
                    <a:pt x="1756043" y="85479"/>
                  </a:cubicBezTo>
                  <a:lnTo>
                    <a:pt x="1756043" y="861300"/>
                  </a:lnTo>
                  <a:cubicBezTo>
                    <a:pt x="1756043" y="908509"/>
                    <a:pt x="1717773" y="946779"/>
                    <a:pt x="1670564" y="946779"/>
                  </a:cubicBezTo>
                  <a:lnTo>
                    <a:pt x="85479" y="946779"/>
                  </a:lnTo>
                  <a:cubicBezTo>
                    <a:pt x="38270" y="946779"/>
                    <a:pt x="0" y="908509"/>
                    <a:pt x="0" y="861300"/>
                  </a:cubicBezTo>
                  <a:lnTo>
                    <a:pt x="0" y="85479"/>
                  </a:lnTo>
                  <a:cubicBezTo>
                    <a:pt x="0" y="38270"/>
                    <a:pt x="38270" y="0"/>
                    <a:pt x="85479" y="0"/>
                  </a:cubicBezTo>
                  <a:close/>
                </a:path>
              </a:pathLst>
            </a:custGeom>
            <a:grpFill/>
          </p:spPr>
          <p:txBody>
            <a:bodyPr/>
            <a:lstStyle/>
            <a:p>
              <a:endParaRPr lang="en-GB">
                <a:solidFill>
                  <a:srgbClr val="2E5A50"/>
                </a:solidFill>
              </a:endParaRPr>
            </a:p>
          </p:txBody>
        </p:sp>
        <p:sp>
          <p:nvSpPr>
            <p:cNvPr id="13" name="TextBox 13"/>
            <p:cNvSpPr txBox="1"/>
            <p:nvPr/>
          </p:nvSpPr>
          <p:spPr>
            <a:xfrm>
              <a:off x="0" y="-47625"/>
              <a:ext cx="1756043" cy="994404"/>
            </a:xfrm>
            <a:prstGeom prst="rect">
              <a:avLst/>
            </a:prstGeom>
            <a:solidFill>
              <a:srgbClr val="2E5A50"/>
            </a:solidFill>
          </p:spPr>
          <p:txBody>
            <a:bodyPr lIns="50800" tIns="50800" rIns="50800" bIns="50800" rtlCol="0" anchor="ctr"/>
            <a:lstStyle/>
            <a:p>
              <a:pPr algn="ctr">
                <a:lnSpc>
                  <a:spcPts val="1960"/>
                </a:lnSpc>
              </a:pPr>
              <a:endParaRPr>
                <a:solidFill>
                  <a:srgbClr val="2E5A50"/>
                </a:solidFill>
              </a:endParaRPr>
            </a:p>
          </p:txBody>
        </p:sp>
      </p:grpSp>
      <p:sp>
        <p:nvSpPr>
          <p:cNvPr id="19" name="TextBox 19"/>
          <p:cNvSpPr txBox="1"/>
          <p:nvPr/>
        </p:nvSpPr>
        <p:spPr>
          <a:xfrm>
            <a:off x="2568923" y="398297"/>
            <a:ext cx="4617421" cy="1328569"/>
          </a:xfrm>
          <a:prstGeom prst="rect">
            <a:avLst/>
          </a:prstGeom>
        </p:spPr>
        <p:txBody>
          <a:bodyPr wrap="square" lIns="0" tIns="0" rIns="0" bIns="0" rtlCol="0" anchor="t">
            <a:spAutoFit/>
          </a:bodyPr>
          <a:lstStyle/>
          <a:p>
            <a:pPr algn="l">
              <a:lnSpc>
                <a:spcPts val="5640"/>
              </a:lnSpc>
            </a:pPr>
            <a:r>
              <a:rPr lang="en-US" sz="2800" b="1" dirty="0">
                <a:solidFill>
                  <a:srgbClr val="2E5A50"/>
                </a:solidFill>
                <a:latin typeface="Poppins" panose="00000500000000000000" pitchFamily="2" charset="0"/>
                <a:ea typeface="Raleway Bold"/>
                <a:cs typeface="Poppins" panose="00000500000000000000" pitchFamily="2" charset="0"/>
                <a:sym typeface="Raleway Bold"/>
              </a:rPr>
              <a:t>Ventilation Installation</a:t>
            </a:r>
          </a:p>
          <a:p>
            <a:pPr algn="l">
              <a:lnSpc>
                <a:spcPts val="5640"/>
              </a:lnSpc>
            </a:pPr>
            <a:r>
              <a:rPr lang="en-US" sz="2000" b="1" dirty="0">
                <a:solidFill>
                  <a:srgbClr val="4AB05C"/>
                </a:solidFill>
                <a:latin typeface="Poppins" panose="00000500000000000000" pitchFamily="2" charset="0"/>
                <a:ea typeface="Raleway Bold"/>
                <a:cs typeface="Poppins" panose="00000500000000000000" pitchFamily="2" charset="0"/>
                <a:sym typeface="Raleway Bold"/>
              </a:rPr>
              <a:t>What to Expect? </a:t>
            </a:r>
          </a:p>
        </p:txBody>
      </p:sp>
      <p:sp>
        <p:nvSpPr>
          <p:cNvPr id="20" name="TextBox 20"/>
          <p:cNvSpPr txBox="1"/>
          <p:nvPr/>
        </p:nvSpPr>
        <p:spPr>
          <a:xfrm>
            <a:off x="3912552" y="2356613"/>
            <a:ext cx="3522602" cy="235962"/>
          </a:xfrm>
          <a:prstGeom prst="rect">
            <a:avLst/>
          </a:prstGeom>
        </p:spPr>
        <p:txBody>
          <a:bodyPr wrap="square" lIns="0" tIns="0" rIns="0" bIns="0" rtlCol="0" anchor="t">
            <a:spAutoFit/>
          </a:bodyPr>
          <a:lstStyle/>
          <a:p>
            <a:pPr>
              <a:lnSpc>
                <a:spcPct val="115000"/>
              </a:lnSpc>
              <a:spcAft>
                <a:spcPts val="800"/>
              </a:spcAft>
            </a:pPr>
            <a:r>
              <a:rPr lang="en-GB" sz="14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What is </a:t>
            </a:r>
            <a:r>
              <a:rPr lang="en-GB" sz="1400" b="1" kern="100" dirty="0">
                <a:solidFill>
                  <a:srgbClr val="4AB05C"/>
                </a:solidFill>
                <a:effectLst/>
                <a:latin typeface="Poppins" panose="00000500000000000000" pitchFamily="2" charset="0"/>
                <a:ea typeface="Aptos" panose="020B0004020202020204" pitchFamily="34" charset="0"/>
                <a:cs typeface="Times New Roman" panose="02020603050405020304" pitchFamily="18" charset="0"/>
              </a:rPr>
              <a:t>Ventilation?</a:t>
            </a:r>
            <a:endParaRPr lang="en-GB"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1" name="TextBox 21"/>
          <p:cNvSpPr txBox="1"/>
          <p:nvPr/>
        </p:nvSpPr>
        <p:spPr>
          <a:xfrm>
            <a:off x="644514" y="4096779"/>
            <a:ext cx="3107045" cy="232884"/>
          </a:xfrm>
          <a:prstGeom prst="rect">
            <a:avLst/>
          </a:prstGeom>
        </p:spPr>
        <p:txBody>
          <a:bodyPr wrap="square" lIns="0" tIns="0" rIns="0" bIns="0" rtlCol="0" anchor="t">
            <a:spAutoFit/>
          </a:bodyPr>
          <a:lstStyle/>
          <a:p>
            <a:pPr>
              <a:lnSpc>
                <a:spcPts val="1871"/>
              </a:lnSpc>
            </a:pPr>
            <a:r>
              <a:rPr lang="en-GB" sz="14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What</a:t>
            </a:r>
            <a:r>
              <a:rPr lang="en-GB" sz="1400" b="1" kern="100" dirty="0">
                <a:effectLst/>
                <a:latin typeface="Poppins" panose="00000500000000000000" pitchFamily="2" charset="0"/>
                <a:ea typeface="Aptos" panose="020B0004020202020204" pitchFamily="34" charset="0"/>
                <a:cs typeface="Times New Roman" panose="02020603050405020304" pitchFamily="18" charset="0"/>
              </a:rPr>
              <a:t> </a:t>
            </a:r>
            <a:r>
              <a:rPr lang="en-GB" sz="1400" b="1" kern="100" dirty="0">
                <a:solidFill>
                  <a:srgbClr val="4AB05C"/>
                </a:solidFill>
                <a:effectLst/>
                <a:latin typeface="Poppins" panose="00000500000000000000" pitchFamily="2" charset="0"/>
                <a:ea typeface="Aptos" panose="020B0004020202020204" pitchFamily="34" charset="0"/>
                <a:cs typeface="Times New Roman" panose="02020603050405020304" pitchFamily="18" charset="0"/>
              </a:rPr>
              <a:t>materials</a:t>
            </a:r>
            <a:r>
              <a:rPr lang="en-GB" sz="1400" b="1" kern="100" dirty="0">
                <a:effectLst/>
                <a:latin typeface="Poppins" panose="00000500000000000000" pitchFamily="2" charset="0"/>
                <a:ea typeface="Aptos" panose="020B0004020202020204" pitchFamily="34" charset="0"/>
                <a:cs typeface="Times New Roman" panose="02020603050405020304" pitchFamily="18" charset="0"/>
              </a:rPr>
              <a:t> </a:t>
            </a:r>
            <a:r>
              <a:rPr lang="en-GB" sz="14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are used?</a:t>
            </a:r>
            <a:endParaRPr lang="en-GB"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2" name="TextBox 22"/>
          <p:cNvSpPr txBox="1"/>
          <p:nvPr/>
        </p:nvSpPr>
        <p:spPr>
          <a:xfrm>
            <a:off x="674175" y="7988243"/>
            <a:ext cx="2641251" cy="235962"/>
          </a:xfrm>
          <a:prstGeom prst="rect">
            <a:avLst/>
          </a:prstGeom>
        </p:spPr>
        <p:txBody>
          <a:bodyPr wrap="square" lIns="0" tIns="0" rIns="0" bIns="0" rtlCol="0" anchor="t">
            <a:spAutoFit/>
          </a:bodyPr>
          <a:lstStyle/>
          <a:p>
            <a:pPr>
              <a:lnSpc>
                <a:spcPct val="115000"/>
              </a:lnSpc>
              <a:spcAft>
                <a:spcPts val="800"/>
              </a:spcAft>
            </a:pPr>
            <a:r>
              <a:rPr lang="en-GB" sz="1400" b="1" kern="100" dirty="0">
                <a:solidFill>
                  <a:srgbClr val="4AB05C"/>
                </a:solidFill>
                <a:effectLst/>
                <a:latin typeface="Poppins" panose="00000500000000000000" pitchFamily="2" charset="0"/>
                <a:ea typeface="Aptos" panose="020B0004020202020204" pitchFamily="34" charset="0"/>
                <a:cs typeface="Times New Roman" panose="02020603050405020304" pitchFamily="18" charset="0"/>
              </a:rPr>
              <a:t>Why</a:t>
            </a:r>
            <a:r>
              <a:rPr lang="en-GB" sz="14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 am I having this done?</a:t>
            </a:r>
            <a:endParaRPr lang="en-GB"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3" name="TextBox 23"/>
          <p:cNvSpPr txBox="1"/>
          <p:nvPr/>
        </p:nvSpPr>
        <p:spPr>
          <a:xfrm>
            <a:off x="3695674" y="8613704"/>
            <a:ext cx="2327526" cy="233013"/>
          </a:xfrm>
          <a:prstGeom prst="rect">
            <a:avLst/>
          </a:prstGeom>
        </p:spPr>
        <p:txBody>
          <a:bodyPr lIns="0" tIns="0" rIns="0" bIns="0" rtlCol="0" anchor="t">
            <a:spAutoFit/>
          </a:bodyPr>
          <a:lstStyle/>
          <a:p>
            <a:pPr algn="l">
              <a:lnSpc>
                <a:spcPts val="1871"/>
              </a:lnSpc>
            </a:pPr>
            <a:r>
              <a:rPr lang="en-US" sz="1400" b="1" dirty="0">
                <a:solidFill>
                  <a:srgbClr val="FFFFFF"/>
                </a:solidFill>
                <a:latin typeface="Poppins" panose="00000500000000000000" pitchFamily="2" charset="0"/>
                <a:ea typeface="Raleway Bold"/>
                <a:cs typeface="Poppins" panose="00000500000000000000" pitchFamily="2" charset="0"/>
                <a:sym typeface="Raleway Bold"/>
              </a:rPr>
              <a:t>Is it quite disruptive?</a:t>
            </a:r>
          </a:p>
        </p:txBody>
      </p:sp>
      <p:sp>
        <p:nvSpPr>
          <p:cNvPr id="24" name="TextBox 24"/>
          <p:cNvSpPr txBox="1"/>
          <p:nvPr/>
        </p:nvSpPr>
        <p:spPr>
          <a:xfrm>
            <a:off x="3729130" y="2773455"/>
            <a:ext cx="3624244" cy="3273332"/>
          </a:xfrm>
          <a:prstGeom prst="rect">
            <a:avLst/>
          </a:prstGeom>
        </p:spPr>
        <p:txBody>
          <a:bodyPr wrap="square" lIns="0" tIns="0" rIns="0" bIns="0" rtlCol="0" anchor="t">
            <a:spAutoFit/>
          </a:bodyPr>
          <a:lstStyle/>
          <a:p>
            <a:pPr algn="l">
              <a:lnSpc>
                <a:spcPts val="1616"/>
              </a:lnSpc>
            </a:pPr>
            <a:r>
              <a:rPr lang="en-GB" sz="1200" dirty="0">
                <a:solidFill>
                  <a:srgbClr val="000000"/>
                </a:solidFill>
                <a:latin typeface="Poppins" panose="00000500000000000000" pitchFamily="2" charset="0"/>
                <a:ea typeface="Raleway"/>
                <a:cs typeface="Poppins" panose="00000500000000000000" pitchFamily="2" charset="0"/>
                <a:sym typeface="Raleway"/>
              </a:rPr>
              <a:t>Condensation in houses is a problem. This leads to moisture in the air resulting in water running down windows and the formation of black mould on walls and ceilings. Having the correct insulation and heating systems in your property helps reduce condensation but adding a continuously running ventilation fan working alongside these measures, will strengthen the reduction of humidity. </a:t>
            </a:r>
          </a:p>
          <a:p>
            <a:pPr algn="l">
              <a:lnSpc>
                <a:spcPts val="1616"/>
              </a:lnSpc>
            </a:pPr>
            <a:endParaRPr lang="en-GB" sz="1200" dirty="0">
              <a:solidFill>
                <a:srgbClr val="000000"/>
              </a:solidFill>
              <a:latin typeface="Poppins" panose="00000500000000000000" pitchFamily="2" charset="0"/>
              <a:ea typeface="Raleway"/>
              <a:cs typeface="Poppins" panose="00000500000000000000" pitchFamily="2" charset="0"/>
              <a:sym typeface="Raleway"/>
            </a:endParaRPr>
          </a:p>
          <a:p>
            <a:pPr algn="l">
              <a:lnSpc>
                <a:spcPts val="1616"/>
              </a:lnSpc>
            </a:pPr>
            <a:r>
              <a:rPr lang="en-GB" sz="1200" dirty="0">
                <a:solidFill>
                  <a:srgbClr val="000000"/>
                </a:solidFill>
                <a:latin typeface="Poppins" panose="00000500000000000000" pitchFamily="2" charset="0"/>
                <a:ea typeface="Raleway"/>
                <a:cs typeface="Poppins" panose="00000500000000000000" pitchFamily="2" charset="0"/>
                <a:sym typeface="Raleway"/>
              </a:rPr>
              <a:t>Placing an extractor/ventilation fan in bathrooms, kitchens and utility rooms works with the natural airflow in the house meaning you will have a constant flow of fresh air which prevents germs and gives you a healthy home without heat loss. </a:t>
            </a:r>
            <a:endParaRPr lang="en-US" sz="1200" dirty="0">
              <a:solidFill>
                <a:srgbClr val="000000"/>
              </a:solidFill>
              <a:latin typeface="Raleway"/>
              <a:ea typeface="Raleway"/>
              <a:cs typeface="Raleway"/>
              <a:sym typeface="Raleway"/>
            </a:endParaRPr>
          </a:p>
        </p:txBody>
      </p:sp>
      <p:sp>
        <p:nvSpPr>
          <p:cNvPr id="25" name="TextBox 25"/>
          <p:cNvSpPr txBox="1"/>
          <p:nvPr/>
        </p:nvSpPr>
        <p:spPr>
          <a:xfrm>
            <a:off x="386939" y="4483035"/>
            <a:ext cx="3342191" cy="1017715"/>
          </a:xfrm>
          <a:prstGeom prst="rect">
            <a:avLst/>
          </a:prstGeom>
        </p:spPr>
        <p:txBody>
          <a:bodyPr lIns="0" tIns="0" rIns="0" bIns="0" rtlCol="0" anchor="t">
            <a:spAutoFit/>
          </a:bodyPr>
          <a:lstStyle/>
          <a:p>
            <a:pPr algn="l">
              <a:lnSpc>
                <a:spcPts val="1616"/>
              </a:lnSpc>
            </a:pPr>
            <a:r>
              <a:rPr lang="en-GB" sz="1200" dirty="0">
                <a:solidFill>
                  <a:srgbClr val="000000"/>
                </a:solidFill>
                <a:latin typeface="Poppins" panose="00000500000000000000" pitchFamily="2" charset="0"/>
                <a:ea typeface="Raleway"/>
                <a:cs typeface="Poppins" panose="00000500000000000000" pitchFamily="2" charset="0"/>
                <a:sym typeface="Raleway"/>
              </a:rPr>
              <a:t>The ventilator fans have an incorporated LED display. There are different mode settings, and the installer will program this in for you in line with the ventilation location. </a:t>
            </a:r>
            <a:endParaRPr lang="en-US" sz="12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26" name="TextBox 26"/>
          <p:cNvSpPr txBox="1"/>
          <p:nvPr/>
        </p:nvSpPr>
        <p:spPr>
          <a:xfrm>
            <a:off x="408997" y="8407542"/>
            <a:ext cx="2641251" cy="1221488"/>
          </a:xfrm>
          <a:prstGeom prst="rect">
            <a:avLst/>
          </a:prstGeom>
        </p:spPr>
        <p:txBody>
          <a:bodyPr wrap="square" lIns="0" tIns="0" rIns="0" bIns="0" rtlCol="0" anchor="t">
            <a:spAutoFit/>
          </a:bodyPr>
          <a:lstStyle/>
          <a:p>
            <a:pPr algn="l">
              <a:lnSpc>
                <a:spcPts val="1616"/>
              </a:lnSpc>
            </a:pPr>
            <a:r>
              <a:rPr lang="en-GB" sz="1200" dirty="0">
                <a:solidFill>
                  <a:srgbClr val="000000"/>
                </a:solidFill>
                <a:latin typeface="Poppins" panose="00000500000000000000" pitchFamily="2" charset="0"/>
                <a:ea typeface="Raleway"/>
                <a:cs typeface="Poppins" panose="00000500000000000000" pitchFamily="2" charset="0"/>
                <a:sym typeface="Raleway"/>
              </a:rPr>
              <a:t>We are working with your housing association to support their decarbonisation goals. This means updating homes with more energy-efficient products. This process is called Retrofit</a:t>
            </a:r>
            <a:r>
              <a:rPr lang="en-GB" sz="1200" dirty="0">
                <a:solidFill>
                  <a:srgbClr val="000000"/>
                </a:solidFill>
                <a:latin typeface="Raleway"/>
                <a:ea typeface="Raleway"/>
                <a:cs typeface="Raleway"/>
                <a:sym typeface="Raleway"/>
              </a:rPr>
              <a:t>.</a:t>
            </a:r>
            <a:endParaRPr lang="en-US" sz="1200" dirty="0">
              <a:solidFill>
                <a:srgbClr val="000000"/>
              </a:solidFill>
              <a:latin typeface="Raleway"/>
              <a:ea typeface="Raleway"/>
              <a:cs typeface="Raleway"/>
              <a:sym typeface="Raleway"/>
            </a:endParaRPr>
          </a:p>
        </p:txBody>
      </p:sp>
      <p:sp>
        <p:nvSpPr>
          <p:cNvPr id="27" name="TextBox 27"/>
          <p:cNvSpPr txBox="1"/>
          <p:nvPr/>
        </p:nvSpPr>
        <p:spPr>
          <a:xfrm>
            <a:off x="3695674" y="9156347"/>
            <a:ext cx="3624243" cy="401777"/>
          </a:xfrm>
          <a:prstGeom prst="rect">
            <a:avLst/>
          </a:prstGeom>
        </p:spPr>
        <p:txBody>
          <a:bodyPr wrap="square" lIns="0" tIns="0" rIns="0" bIns="0" rtlCol="0" anchor="t">
            <a:spAutoFit/>
          </a:bodyPr>
          <a:lstStyle/>
          <a:p>
            <a:pPr algn="l">
              <a:lnSpc>
                <a:spcPts val="1616"/>
              </a:lnSpc>
            </a:pPr>
            <a:r>
              <a:rPr lang="en-GB" sz="1188" dirty="0">
                <a:solidFill>
                  <a:srgbClr val="FFFFFF"/>
                </a:solidFill>
                <a:latin typeface="Poppins" panose="00000500000000000000" pitchFamily="2" charset="0"/>
                <a:ea typeface="Raleway"/>
                <a:cs typeface="Poppins" panose="00000500000000000000" pitchFamily="2" charset="0"/>
                <a:sym typeface="Raleway"/>
              </a:rPr>
              <a:t>Getting ventilators installed will have minimal disruption to you and your surroundings. </a:t>
            </a:r>
            <a:endParaRPr lang="en-US" sz="1188" dirty="0">
              <a:solidFill>
                <a:srgbClr val="FFFFFF"/>
              </a:solidFill>
              <a:latin typeface="Poppins" panose="00000500000000000000" pitchFamily="2" charset="0"/>
              <a:ea typeface="Raleway"/>
              <a:cs typeface="Poppins" panose="00000500000000000000" pitchFamily="2" charset="0"/>
              <a:sym typeface="Raleway"/>
            </a:endParaRPr>
          </a:p>
        </p:txBody>
      </p:sp>
      <p:sp>
        <p:nvSpPr>
          <p:cNvPr id="29" name="Freeform 29"/>
          <p:cNvSpPr/>
          <p:nvPr/>
        </p:nvSpPr>
        <p:spPr>
          <a:xfrm rot="-10800000">
            <a:off x="3696403" y="2406760"/>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a:p>
        </p:txBody>
      </p:sp>
      <p:sp>
        <p:nvSpPr>
          <p:cNvPr id="30" name="Freeform 30"/>
          <p:cNvSpPr/>
          <p:nvPr/>
        </p:nvSpPr>
        <p:spPr>
          <a:xfrm>
            <a:off x="6983906" y="8498756"/>
            <a:ext cx="201710" cy="46449"/>
          </a:xfrm>
          <a:custGeom>
            <a:avLst/>
            <a:gdLst/>
            <a:ahLst/>
            <a:cxnLst/>
            <a:rect l="l" t="t" r="r" b="b"/>
            <a:pathLst>
              <a:path w="201710" h="46449">
                <a:moveTo>
                  <a:pt x="0" y="0"/>
                </a:moveTo>
                <a:lnTo>
                  <a:pt x="201710" y="0"/>
                </a:lnTo>
                <a:lnTo>
                  <a:pt x="201710" y="46449"/>
                </a:lnTo>
                <a:lnTo>
                  <a:pt x="0" y="46449"/>
                </a:lnTo>
                <a:lnTo>
                  <a:pt x="0" y="0"/>
                </a:lnTo>
                <a:close/>
              </a:path>
            </a:pathLst>
          </a:custGeom>
          <a:blipFill>
            <a:blip r:embed="rId3">
              <a:extLst>
                <a:ext uri="{96DAC541-7B7A-43D3-8B79-37D633B846F1}">
                  <asvg:svgBlip xmlns:asvg="http://schemas.microsoft.com/office/drawing/2016/SVG/main" r:embed="rId4"/>
                </a:ext>
              </a:extLst>
            </a:blip>
            <a:stretch>
              <a:fillRect t="-331001"/>
            </a:stretch>
          </a:blipFill>
        </p:spPr>
        <p:txBody>
          <a:bodyPr/>
          <a:lstStyle/>
          <a:p>
            <a:endParaRPr lang="en-GB"/>
          </a:p>
        </p:txBody>
      </p:sp>
      <p:pic>
        <p:nvPicPr>
          <p:cNvPr id="34" name="Picture 33">
            <a:extLst>
              <a:ext uri="{FF2B5EF4-FFF2-40B4-BE49-F238E27FC236}">
                <a16:creationId xmlns:a16="http://schemas.microsoft.com/office/drawing/2014/main" id="{B7918D66-8CDB-33B6-0DAD-062D0A5772D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4891" y="0"/>
            <a:ext cx="1890394" cy="1890394"/>
          </a:xfrm>
          <a:prstGeom prst="rect">
            <a:avLst/>
          </a:prstGeom>
        </p:spPr>
      </p:pic>
      <p:sp>
        <p:nvSpPr>
          <p:cNvPr id="36" name="TextBox 21">
            <a:extLst>
              <a:ext uri="{FF2B5EF4-FFF2-40B4-BE49-F238E27FC236}">
                <a16:creationId xmlns:a16="http://schemas.microsoft.com/office/drawing/2014/main" id="{A531AC93-03F3-1F14-F7DB-653FA82F3A0E}"/>
              </a:ext>
            </a:extLst>
          </p:cNvPr>
          <p:cNvSpPr txBox="1"/>
          <p:nvPr/>
        </p:nvSpPr>
        <p:spPr>
          <a:xfrm>
            <a:off x="644144" y="5842144"/>
            <a:ext cx="3107045" cy="232884"/>
          </a:xfrm>
          <a:prstGeom prst="rect">
            <a:avLst/>
          </a:prstGeom>
        </p:spPr>
        <p:txBody>
          <a:bodyPr wrap="square" lIns="0" tIns="0" rIns="0" bIns="0" rtlCol="0" anchor="t">
            <a:spAutoFit/>
          </a:bodyPr>
          <a:lstStyle/>
          <a:p>
            <a:pPr>
              <a:lnSpc>
                <a:spcPts val="1871"/>
              </a:lnSpc>
            </a:pPr>
            <a:r>
              <a:rPr lang="en-GB" sz="14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What are the </a:t>
            </a:r>
            <a:r>
              <a:rPr lang="en-GB" sz="1400" b="1" kern="100" dirty="0">
                <a:solidFill>
                  <a:srgbClr val="4AB05C"/>
                </a:solidFill>
                <a:effectLst/>
                <a:latin typeface="Poppins" panose="00000500000000000000" pitchFamily="2" charset="0"/>
                <a:ea typeface="Aptos" panose="020B0004020202020204" pitchFamily="34" charset="0"/>
                <a:cs typeface="Times New Roman" panose="02020603050405020304" pitchFamily="18" charset="0"/>
              </a:rPr>
              <a:t>benefits?</a:t>
            </a:r>
            <a:endParaRPr lang="en-GB"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7" name="TextBox 25">
            <a:extLst>
              <a:ext uri="{FF2B5EF4-FFF2-40B4-BE49-F238E27FC236}">
                <a16:creationId xmlns:a16="http://schemas.microsoft.com/office/drawing/2014/main" id="{DD39B7F8-CF7B-B969-3427-8D1848DDFA33}"/>
              </a:ext>
            </a:extLst>
          </p:cNvPr>
          <p:cNvSpPr txBox="1"/>
          <p:nvPr/>
        </p:nvSpPr>
        <p:spPr>
          <a:xfrm>
            <a:off x="408998" y="6296237"/>
            <a:ext cx="3342191" cy="1428083"/>
          </a:xfrm>
          <a:prstGeom prst="rect">
            <a:avLst/>
          </a:prstGeom>
        </p:spPr>
        <p:txBody>
          <a:bodyPr lIns="0" tIns="0" rIns="0" bIns="0" rtlCol="0" anchor="t">
            <a:spAutoFit/>
          </a:bodyPr>
          <a:lstStyle/>
          <a:p>
            <a:pPr algn="l">
              <a:lnSpc>
                <a:spcPts val="1616"/>
              </a:lnSpc>
            </a:pPr>
            <a:r>
              <a:rPr lang="en-GB" sz="1200" dirty="0">
                <a:solidFill>
                  <a:srgbClr val="000000"/>
                </a:solidFill>
                <a:latin typeface="Poppins" panose="00000500000000000000" pitchFamily="2" charset="0"/>
                <a:ea typeface="Raleway"/>
                <a:cs typeface="Poppins" panose="00000500000000000000" pitchFamily="2" charset="0"/>
                <a:sym typeface="Raleway"/>
              </a:rPr>
              <a:t>Ventilator fans will prevent the build-up of moisture, remove steam and odour during cooking and prevent black mould forming on walls and ceilings. </a:t>
            </a:r>
          </a:p>
          <a:p>
            <a:pPr algn="l">
              <a:lnSpc>
                <a:spcPts val="1616"/>
              </a:lnSpc>
            </a:pPr>
            <a:r>
              <a:rPr lang="en-GB" sz="1200" dirty="0">
                <a:solidFill>
                  <a:srgbClr val="000000"/>
                </a:solidFill>
                <a:latin typeface="Poppins" panose="00000500000000000000" pitchFamily="2" charset="0"/>
                <a:ea typeface="Raleway"/>
                <a:cs typeface="Poppins" panose="00000500000000000000" pitchFamily="2" charset="0"/>
                <a:sym typeface="Raleway"/>
              </a:rPr>
              <a:t>They are very energy efficient and have low running costs. Some models we use 3p a week worth of energy. </a:t>
            </a:r>
          </a:p>
        </p:txBody>
      </p:sp>
      <p:sp>
        <p:nvSpPr>
          <p:cNvPr id="39" name="Freeform 29">
            <a:extLst>
              <a:ext uri="{FF2B5EF4-FFF2-40B4-BE49-F238E27FC236}">
                <a16:creationId xmlns:a16="http://schemas.microsoft.com/office/drawing/2014/main" id="{94D7151D-25EE-5592-A111-A997547E1AA8}"/>
              </a:ext>
            </a:extLst>
          </p:cNvPr>
          <p:cNvSpPr/>
          <p:nvPr/>
        </p:nvSpPr>
        <p:spPr>
          <a:xfrm rot="-10800000">
            <a:off x="382307" y="4169462"/>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a:p>
        </p:txBody>
      </p:sp>
      <p:sp>
        <p:nvSpPr>
          <p:cNvPr id="40" name="Freeform 29">
            <a:extLst>
              <a:ext uri="{FF2B5EF4-FFF2-40B4-BE49-F238E27FC236}">
                <a16:creationId xmlns:a16="http://schemas.microsoft.com/office/drawing/2014/main" id="{126651F8-8431-6D8C-9FC0-A0E0BF7DCD13}"/>
              </a:ext>
            </a:extLst>
          </p:cNvPr>
          <p:cNvSpPr/>
          <p:nvPr/>
        </p:nvSpPr>
        <p:spPr>
          <a:xfrm rot="-10800000">
            <a:off x="408997" y="5890748"/>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a:p>
        </p:txBody>
      </p:sp>
      <p:sp>
        <p:nvSpPr>
          <p:cNvPr id="41" name="Freeform 29">
            <a:extLst>
              <a:ext uri="{FF2B5EF4-FFF2-40B4-BE49-F238E27FC236}">
                <a16:creationId xmlns:a16="http://schemas.microsoft.com/office/drawing/2014/main" id="{9101C863-F543-26D1-220B-5DE98D6E575C}"/>
              </a:ext>
            </a:extLst>
          </p:cNvPr>
          <p:cNvSpPr/>
          <p:nvPr/>
        </p:nvSpPr>
        <p:spPr>
          <a:xfrm rot="-10800000">
            <a:off x="408997" y="8033236"/>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a:p>
        </p:txBody>
      </p:sp>
      <p:pic>
        <p:nvPicPr>
          <p:cNvPr id="3" name="Picture 2">
            <a:extLst>
              <a:ext uri="{FF2B5EF4-FFF2-40B4-BE49-F238E27FC236}">
                <a16:creationId xmlns:a16="http://schemas.microsoft.com/office/drawing/2014/main" id="{A7D0DB3B-2FA7-BB4D-27A3-82AA2C530C2B}"/>
              </a:ext>
            </a:extLst>
          </p:cNvPr>
          <p:cNvPicPr>
            <a:picLocks noChangeAspect="1"/>
          </p:cNvPicPr>
          <p:nvPr/>
        </p:nvPicPr>
        <p:blipFill>
          <a:blip r:embed="rId6"/>
          <a:stretch>
            <a:fillRect/>
          </a:stretch>
        </p:blipFill>
        <p:spPr>
          <a:xfrm>
            <a:off x="552044" y="2026858"/>
            <a:ext cx="2235916" cy="197195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6"/>
          <p:cNvSpPr/>
          <p:nvPr/>
        </p:nvSpPr>
        <p:spPr>
          <a:xfrm>
            <a:off x="0" y="7378132"/>
            <a:ext cx="4015147" cy="2717129"/>
          </a:xfrm>
          <a:custGeom>
            <a:avLst/>
            <a:gdLst/>
            <a:ahLst/>
            <a:cxnLst/>
            <a:rect l="l" t="t" r="r" b="b"/>
            <a:pathLst>
              <a:path w="1438938" h="905357">
                <a:moveTo>
                  <a:pt x="32779" y="0"/>
                </a:moveTo>
                <a:lnTo>
                  <a:pt x="1406159" y="0"/>
                </a:lnTo>
                <a:cubicBezTo>
                  <a:pt x="1414853" y="0"/>
                  <a:pt x="1423190" y="3453"/>
                  <a:pt x="1429337" y="9601"/>
                </a:cubicBezTo>
                <a:cubicBezTo>
                  <a:pt x="1435485" y="15748"/>
                  <a:pt x="1438938" y="24085"/>
                  <a:pt x="1438938" y="32779"/>
                </a:cubicBezTo>
                <a:lnTo>
                  <a:pt x="1438938" y="872578"/>
                </a:lnTo>
                <a:cubicBezTo>
                  <a:pt x="1438938" y="881272"/>
                  <a:pt x="1435485" y="889609"/>
                  <a:pt x="1429337" y="895756"/>
                </a:cubicBezTo>
                <a:cubicBezTo>
                  <a:pt x="1423190" y="901904"/>
                  <a:pt x="1414853" y="905357"/>
                  <a:pt x="1406159" y="905357"/>
                </a:cubicBezTo>
                <a:lnTo>
                  <a:pt x="32779" y="905357"/>
                </a:lnTo>
                <a:cubicBezTo>
                  <a:pt x="24085" y="905357"/>
                  <a:pt x="15748" y="901904"/>
                  <a:pt x="9601" y="895756"/>
                </a:cubicBezTo>
                <a:cubicBezTo>
                  <a:pt x="3453" y="889609"/>
                  <a:pt x="0" y="881272"/>
                  <a:pt x="0" y="872578"/>
                </a:cubicBezTo>
                <a:lnTo>
                  <a:pt x="0" y="32779"/>
                </a:lnTo>
                <a:cubicBezTo>
                  <a:pt x="0" y="24085"/>
                  <a:pt x="3453" y="15748"/>
                  <a:pt x="9601" y="9601"/>
                </a:cubicBezTo>
                <a:cubicBezTo>
                  <a:pt x="15748" y="3453"/>
                  <a:pt x="24085" y="0"/>
                  <a:pt x="32779" y="0"/>
                </a:cubicBezTo>
                <a:close/>
              </a:path>
            </a:pathLst>
          </a:custGeom>
          <a:solidFill>
            <a:srgbClr val="2E5A50"/>
          </a:solidFill>
        </p:spPr>
        <p:txBody>
          <a:bodyPr/>
          <a:lstStyle/>
          <a:p>
            <a:endParaRPr lang="en-GB">
              <a:solidFill>
                <a:srgbClr val="2E5A50"/>
              </a:solidFill>
            </a:endParaRPr>
          </a:p>
        </p:txBody>
      </p:sp>
      <p:sp>
        <p:nvSpPr>
          <p:cNvPr id="7" name="TextBox 7"/>
          <p:cNvSpPr txBox="1"/>
          <p:nvPr/>
        </p:nvSpPr>
        <p:spPr>
          <a:xfrm>
            <a:off x="-23110" y="8304332"/>
            <a:ext cx="4015147" cy="1698904"/>
          </a:xfrm>
          <a:prstGeom prst="rect">
            <a:avLst/>
          </a:prstGeom>
        </p:spPr>
        <p:txBody>
          <a:bodyPr lIns="50800" tIns="50800" rIns="50800" bIns="50800" rtlCol="0" anchor="ctr"/>
          <a:lstStyle/>
          <a:p>
            <a:pPr algn="ctr">
              <a:lnSpc>
                <a:spcPts val="1960"/>
              </a:lnSpc>
            </a:pPr>
            <a:endParaRPr>
              <a:solidFill>
                <a:srgbClr val="2E5A50"/>
              </a:solidFill>
            </a:endParaRPr>
          </a:p>
        </p:txBody>
      </p:sp>
      <p:grpSp>
        <p:nvGrpSpPr>
          <p:cNvPr id="8" name="Group 8"/>
          <p:cNvGrpSpPr/>
          <p:nvPr/>
        </p:nvGrpSpPr>
        <p:grpSpPr>
          <a:xfrm>
            <a:off x="7312863" y="666374"/>
            <a:ext cx="260350" cy="537150"/>
            <a:chOff x="0" y="0"/>
            <a:chExt cx="1756043" cy="946779"/>
          </a:xfrm>
          <a:solidFill>
            <a:srgbClr val="2E5A50"/>
          </a:solidFill>
        </p:grpSpPr>
        <p:sp>
          <p:nvSpPr>
            <p:cNvPr id="9" name="Freeform 9"/>
            <p:cNvSpPr/>
            <p:nvPr/>
          </p:nvSpPr>
          <p:spPr>
            <a:xfrm>
              <a:off x="0" y="0"/>
              <a:ext cx="1756043" cy="946779"/>
            </a:xfrm>
            <a:custGeom>
              <a:avLst/>
              <a:gdLst/>
              <a:ahLst/>
              <a:cxnLst/>
              <a:rect l="l" t="t" r="r" b="b"/>
              <a:pathLst>
                <a:path w="1756043" h="946779">
                  <a:moveTo>
                    <a:pt x="85479" y="0"/>
                  </a:moveTo>
                  <a:lnTo>
                    <a:pt x="1670564" y="0"/>
                  </a:lnTo>
                  <a:cubicBezTo>
                    <a:pt x="1693234" y="0"/>
                    <a:pt x="1714976" y="9006"/>
                    <a:pt x="1731007" y="25036"/>
                  </a:cubicBezTo>
                  <a:cubicBezTo>
                    <a:pt x="1747037" y="41067"/>
                    <a:pt x="1756043" y="62808"/>
                    <a:pt x="1756043" y="85479"/>
                  </a:cubicBezTo>
                  <a:lnTo>
                    <a:pt x="1756043" y="861300"/>
                  </a:lnTo>
                  <a:cubicBezTo>
                    <a:pt x="1756043" y="908509"/>
                    <a:pt x="1717773" y="946779"/>
                    <a:pt x="1670564" y="946779"/>
                  </a:cubicBezTo>
                  <a:lnTo>
                    <a:pt x="85479" y="946779"/>
                  </a:lnTo>
                  <a:cubicBezTo>
                    <a:pt x="38270" y="946779"/>
                    <a:pt x="0" y="908509"/>
                    <a:pt x="0" y="861300"/>
                  </a:cubicBezTo>
                  <a:lnTo>
                    <a:pt x="0" y="85479"/>
                  </a:lnTo>
                  <a:cubicBezTo>
                    <a:pt x="0" y="38270"/>
                    <a:pt x="38270" y="0"/>
                    <a:pt x="85479" y="0"/>
                  </a:cubicBezTo>
                  <a:close/>
                </a:path>
              </a:pathLst>
            </a:custGeom>
            <a:grpFill/>
          </p:spPr>
          <p:txBody>
            <a:bodyPr/>
            <a:lstStyle/>
            <a:p>
              <a:endParaRPr lang="en-GB"/>
            </a:p>
          </p:txBody>
        </p:sp>
        <p:sp>
          <p:nvSpPr>
            <p:cNvPr id="10" name="TextBox 10"/>
            <p:cNvSpPr txBox="1"/>
            <p:nvPr/>
          </p:nvSpPr>
          <p:spPr>
            <a:xfrm>
              <a:off x="0" y="-47625"/>
              <a:ext cx="1756043" cy="994404"/>
            </a:xfrm>
            <a:prstGeom prst="rect">
              <a:avLst/>
            </a:prstGeom>
            <a:grpFill/>
          </p:spPr>
          <p:txBody>
            <a:bodyPr lIns="50800" tIns="50800" rIns="50800" bIns="50800" rtlCol="0" anchor="ctr"/>
            <a:lstStyle/>
            <a:p>
              <a:pPr algn="ctr">
                <a:lnSpc>
                  <a:spcPts val="1960"/>
                </a:lnSpc>
              </a:pPr>
              <a:endParaRPr/>
            </a:p>
          </p:txBody>
        </p:sp>
      </p:grpSp>
      <p:sp>
        <p:nvSpPr>
          <p:cNvPr id="14" name="Freeform 14"/>
          <p:cNvSpPr/>
          <p:nvPr/>
        </p:nvSpPr>
        <p:spPr>
          <a:xfrm>
            <a:off x="867661" y="321258"/>
            <a:ext cx="810658" cy="797485"/>
          </a:xfrm>
          <a:custGeom>
            <a:avLst/>
            <a:gdLst/>
            <a:ahLst/>
            <a:cxnLst/>
            <a:rect l="l" t="t" r="r" b="b"/>
            <a:pathLst>
              <a:path w="810658" h="797485">
                <a:moveTo>
                  <a:pt x="0" y="0"/>
                </a:moveTo>
                <a:lnTo>
                  <a:pt x="810658" y="0"/>
                </a:lnTo>
                <a:lnTo>
                  <a:pt x="810658" y="797484"/>
                </a:lnTo>
                <a:lnTo>
                  <a:pt x="0" y="797484"/>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a:p>
        </p:txBody>
      </p:sp>
      <p:sp>
        <p:nvSpPr>
          <p:cNvPr id="19" name="TextBox 19"/>
          <p:cNvSpPr txBox="1"/>
          <p:nvPr/>
        </p:nvSpPr>
        <p:spPr>
          <a:xfrm>
            <a:off x="458800" y="1475644"/>
            <a:ext cx="2445232" cy="225831"/>
          </a:xfrm>
          <a:prstGeom prst="rect">
            <a:avLst/>
          </a:prstGeom>
        </p:spPr>
        <p:txBody>
          <a:bodyPr lIns="0" tIns="0" rIns="0" bIns="0" rtlCol="0" anchor="t">
            <a:spAutoFit/>
          </a:bodyPr>
          <a:lstStyle/>
          <a:p>
            <a:pPr algn="l">
              <a:lnSpc>
                <a:spcPts val="1871"/>
              </a:lnSpc>
            </a:pPr>
            <a:r>
              <a:rPr lang="en-US" sz="1200" b="1" dirty="0">
                <a:solidFill>
                  <a:srgbClr val="000000"/>
                </a:solidFill>
                <a:latin typeface="Poppins" panose="00000500000000000000" pitchFamily="2" charset="0"/>
                <a:ea typeface="Raleway Bold"/>
                <a:cs typeface="Poppins" panose="00000500000000000000" pitchFamily="2" charset="0"/>
                <a:sym typeface="Raleway Bold"/>
              </a:rPr>
              <a:t>Step 1 – Assessment </a:t>
            </a:r>
          </a:p>
        </p:txBody>
      </p:sp>
      <p:sp>
        <p:nvSpPr>
          <p:cNvPr id="20" name="TextBox 20"/>
          <p:cNvSpPr txBox="1"/>
          <p:nvPr/>
        </p:nvSpPr>
        <p:spPr>
          <a:xfrm>
            <a:off x="4256092" y="1515137"/>
            <a:ext cx="2327526" cy="225831"/>
          </a:xfrm>
          <a:prstGeom prst="rect">
            <a:avLst/>
          </a:prstGeom>
        </p:spPr>
        <p:txBody>
          <a:bodyPr lIns="0" tIns="0" rIns="0" bIns="0" rtlCol="0" anchor="t">
            <a:spAutoFit/>
          </a:bodyPr>
          <a:lstStyle/>
          <a:p>
            <a:pPr algn="l">
              <a:lnSpc>
                <a:spcPts val="1871"/>
              </a:lnSpc>
            </a:pPr>
            <a:r>
              <a:rPr lang="en-US" sz="1200" b="1" dirty="0">
                <a:solidFill>
                  <a:srgbClr val="000000"/>
                </a:solidFill>
                <a:latin typeface="Poppins" panose="00000500000000000000" pitchFamily="2" charset="0"/>
                <a:ea typeface="Raleway Bold"/>
                <a:cs typeface="Poppins" panose="00000500000000000000" pitchFamily="2" charset="0"/>
                <a:sym typeface="Raleway Bold"/>
              </a:rPr>
              <a:t>Step 2 – Installation booked</a:t>
            </a:r>
          </a:p>
        </p:txBody>
      </p:sp>
      <p:sp>
        <p:nvSpPr>
          <p:cNvPr id="21" name="TextBox 21"/>
          <p:cNvSpPr txBox="1"/>
          <p:nvPr/>
        </p:nvSpPr>
        <p:spPr>
          <a:xfrm>
            <a:off x="4590573" y="8426539"/>
            <a:ext cx="2327526" cy="233013"/>
          </a:xfrm>
          <a:prstGeom prst="rect">
            <a:avLst/>
          </a:prstGeom>
        </p:spPr>
        <p:txBody>
          <a:bodyPr lIns="0" tIns="0" rIns="0" bIns="0" rtlCol="0" anchor="t">
            <a:spAutoFit/>
          </a:bodyPr>
          <a:lstStyle/>
          <a:p>
            <a:pPr algn="l">
              <a:lnSpc>
                <a:spcPts val="1871"/>
              </a:lnSpc>
            </a:pPr>
            <a:r>
              <a:rPr lang="en-US" sz="1400" b="1" dirty="0">
                <a:solidFill>
                  <a:srgbClr val="4AB05C"/>
                </a:solidFill>
                <a:latin typeface="Poppins" panose="00000500000000000000" pitchFamily="2" charset="0"/>
                <a:ea typeface="Raleway Bold"/>
                <a:cs typeface="Poppins" panose="00000500000000000000" pitchFamily="2" charset="0"/>
                <a:sym typeface="Raleway Bold"/>
              </a:rPr>
              <a:t>Handover Pack</a:t>
            </a:r>
          </a:p>
        </p:txBody>
      </p:sp>
      <p:sp>
        <p:nvSpPr>
          <p:cNvPr id="23" name="TextBox 23"/>
          <p:cNvSpPr txBox="1"/>
          <p:nvPr/>
        </p:nvSpPr>
        <p:spPr>
          <a:xfrm>
            <a:off x="229384" y="1818736"/>
            <a:ext cx="3342191" cy="808939"/>
          </a:xfrm>
          <a:prstGeom prst="rect">
            <a:avLst/>
          </a:prstGeom>
        </p:spPr>
        <p:txBody>
          <a:bodyPr lIns="0" tIns="0" rIns="0" bIns="0" rtlCol="0" anchor="t">
            <a:spAutoFit/>
          </a:bodyPr>
          <a:lstStyle/>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Your property will have undergone a retrofit assessment. This allows the team to come and see your property so they can design your specific ventilation system. </a:t>
            </a:r>
            <a:endParaRPr lang="en-US" sz="11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24" name="TextBox 24"/>
          <p:cNvSpPr txBox="1"/>
          <p:nvPr/>
        </p:nvSpPr>
        <p:spPr>
          <a:xfrm>
            <a:off x="3984243" y="1852346"/>
            <a:ext cx="3342191" cy="401777"/>
          </a:xfrm>
          <a:prstGeom prst="rect">
            <a:avLst/>
          </a:prstGeom>
        </p:spPr>
        <p:txBody>
          <a:bodyPr lIns="0" tIns="0" rIns="0" bIns="0" rtlCol="0" anchor="t">
            <a:spAutoFit/>
          </a:bodyPr>
          <a:lstStyle/>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An installation date will be agreed upon at your convenience.</a:t>
            </a:r>
            <a:endParaRPr lang="en-US" sz="11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25" name="TextBox 25"/>
          <p:cNvSpPr txBox="1"/>
          <p:nvPr/>
        </p:nvSpPr>
        <p:spPr>
          <a:xfrm>
            <a:off x="4339049" y="8843767"/>
            <a:ext cx="2822098" cy="1216230"/>
          </a:xfrm>
          <a:prstGeom prst="rect">
            <a:avLst/>
          </a:prstGeom>
        </p:spPr>
        <p:txBody>
          <a:bodyPr wrap="square" lIns="0" tIns="0" rIns="0" bIns="0" rtlCol="0" anchor="t">
            <a:spAutoFit/>
          </a:bodyPr>
          <a:lstStyle/>
          <a:p>
            <a:pPr algn="l">
              <a:lnSpc>
                <a:spcPts val="1616"/>
              </a:lnSpc>
            </a:pPr>
            <a:r>
              <a:rPr lang="en-GB" sz="1188" dirty="0">
                <a:solidFill>
                  <a:srgbClr val="000000"/>
                </a:solidFill>
                <a:latin typeface="Poppins" panose="00000500000000000000" pitchFamily="2" charset="0"/>
                <a:ea typeface="Raleway"/>
                <a:cs typeface="Poppins" panose="00000500000000000000" pitchFamily="2" charset="0"/>
                <a:sym typeface="Raleway"/>
              </a:rPr>
              <a:t>You will be given a full product specification guide upon completion, showing how to use and maintain your new energy-efficient products, and contact details if you have any issues.</a:t>
            </a:r>
            <a:endParaRPr lang="en-US" sz="1188" dirty="0">
              <a:solidFill>
                <a:srgbClr val="000000"/>
              </a:solidFill>
              <a:latin typeface="Poppins" panose="00000500000000000000" pitchFamily="2" charset="0"/>
              <a:ea typeface="Raleway"/>
              <a:cs typeface="Poppins" panose="00000500000000000000" pitchFamily="2" charset="0"/>
              <a:sym typeface="Raleway"/>
            </a:endParaRPr>
          </a:p>
        </p:txBody>
      </p:sp>
      <p:grpSp>
        <p:nvGrpSpPr>
          <p:cNvPr id="63" name="Group 62">
            <a:extLst>
              <a:ext uri="{FF2B5EF4-FFF2-40B4-BE49-F238E27FC236}">
                <a16:creationId xmlns:a16="http://schemas.microsoft.com/office/drawing/2014/main" id="{46D67F07-880D-181E-AAF3-3A18B4960B7F}"/>
              </a:ext>
            </a:extLst>
          </p:cNvPr>
          <p:cNvGrpSpPr/>
          <p:nvPr/>
        </p:nvGrpSpPr>
        <p:grpSpPr>
          <a:xfrm>
            <a:off x="218448" y="7656980"/>
            <a:ext cx="3636002" cy="2255652"/>
            <a:chOff x="188889" y="7472224"/>
            <a:chExt cx="3636002" cy="2256727"/>
          </a:xfrm>
        </p:grpSpPr>
        <p:sp>
          <p:nvSpPr>
            <p:cNvPr id="22" name="TextBox 22"/>
            <p:cNvSpPr txBox="1"/>
            <p:nvPr/>
          </p:nvSpPr>
          <p:spPr>
            <a:xfrm>
              <a:off x="206179" y="7472224"/>
              <a:ext cx="3542512" cy="233124"/>
            </a:xfrm>
            <a:prstGeom prst="rect">
              <a:avLst/>
            </a:prstGeom>
          </p:spPr>
          <p:txBody>
            <a:bodyPr wrap="square" lIns="0" tIns="0" rIns="0" bIns="0" rtlCol="0" anchor="t">
              <a:spAutoFit/>
            </a:bodyPr>
            <a:lstStyle/>
            <a:p>
              <a:pPr algn="l">
                <a:lnSpc>
                  <a:spcPts val="1871"/>
                </a:lnSpc>
              </a:pPr>
              <a:r>
                <a:rPr lang="en-GB" sz="1400" b="1" dirty="0">
                  <a:solidFill>
                    <a:srgbClr val="FFFFFF"/>
                  </a:solidFill>
                  <a:latin typeface="Poppins" panose="00000500000000000000" pitchFamily="2" charset="0"/>
                  <a:ea typeface="Raleway Bold"/>
                  <a:cs typeface="Poppins" panose="00000500000000000000" pitchFamily="2" charset="0"/>
                  <a:sym typeface="Raleway Bold"/>
                </a:rPr>
                <a:t>How do I care for my Ventilators?</a:t>
              </a:r>
              <a:endParaRPr lang="en-US" sz="1400" b="1" dirty="0">
                <a:solidFill>
                  <a:srgbClr val="FFFFFF"/>
                </a:solidFill>
                <a:latin typeface="Poppins" panose="00000500000000000000" pitchFamily="2" charset="0"/>
                <a:ea typeface="Raleway Bold"/>
                <a:cs typeface="Poppins" panose="00000500000000000000" pitchFamily="2" charset="0"/>
                <a:sym typeface="Raleway Bold"/>
              </a:endParaRPr>
            </a:p>
          </p:txBody>
        </p:sp>
        <p:sp>
          <p:nvSpPr>
            <p:cNvPr id="26" name="TextBox 26"/>
            <p:cNvSpPr txBox="1"/>
            <p:nvPr/>
          </p:nvSpPr>
          <p:spPr>
            <a:xfrm>
              <a:off x="188889" y="7891419"/>
              <a:ext cx="3636002" cy="1837532"/>
            </a:xfrm>
            <a:prstGeom prst="rect">
              <a:avLst/>
            </a:prstGeom>
          </p:spPr>
          <p:txBody>
            <a:bodyPr wrap="square" lIns="0" tIns="0" rIns="0" bIns="0" rtlCol="0" anchor="t">
              <a:spAutoFit/>
            </a:bodyPr>
            <a:lstStyle/>
            <a:p>
              <a:pPr algn="l">
                <a:lnSpc>
                  <a:spcPts val="1616"/>
                </a:lnSpc>
              </a:pPr>
              <a:r>
                <a:rPr lang="en-GB" sz="1188" dirty="0">
                  <a:solidFill>
                    <a:srgbClr val="FFFFFF"/>
                  </a:solidFill>
                  <a:latin typeface="Poppins" panose="00000500000000000000" pitchFamily="2" charset="0"/>
                  <a:ea typeface="Raleway"/>
                  <a:cs typeface="Poppins" panose="00000500000000000000" pitchFamily="2" charset="0"/>
                  <a:sym typeface="Raleway"/>
                </a:rPr>
                <a:t>Ventilator fans are low maintenance. For optimal performance, it’s important to keep your fan running continuously. Regular cleaning is required as over time, dust and debris can build up. You can also use a vacuum cleaner with a brush attachment. </a:t>
              </a:r>
            </a:p>
            <a:p>
              <a:pPr algn="l">
                <a:lnSpc>
                  <a:spcPts val="1616"/>
                </a:lnSpc>
              </a:pPr>
              <a:endParaRPr lang="en-GB" sz="1188" dirty="0">
                <a:solidFill>
                  <a:srgbClr val="FFFFFF"/>
                </a:solidFill>
                <a:latin typeface="Poppins" panose="00000500000000000000" pitchFamily="2" charset="0"/>
                <a:ea typeface="Raleway"/>
                <a:cs typeface="Poppins" panose="00000500000000000000" pitchFamily="2" charset="0"/>
                <a:sym typeface="Raleway"/>
              </a:endParaRPr>
            </a:p>
            <a:p>
              <a:pPr algn="l">
                <a:lnSpc>
                  <a:spcPts val="1616"/>
                </a:lnSpc>
              </a:pPr>
              <a:r>
                <a:rPr lang="en-GB" sz="1188" dirty="0">
                  <a:solidFill>
                    <a:srgbClr val="FFFFFF"/>
                  </a:solidFill>
                  <a:latin typeface="Poppins" panose="00000500000000000000" pitchFamily="2" charset="0"/>
                  <a:ea typeface="Raleway"/>
                  <a:cs typeface="Poppins" panose="00000500000000000000" pitchFamily="2" charset="0"/>
                  <a:sym typeface="Raleway"/>
                </a:rPr>
                <a:t>Make sure the vent and ducts are not obstructed. </a:t>
              </a:r>
              <a:endParaRPr lang="en-US" sz="1188" dirty="0">
                <a:solidFill>
                  <a:srgbClr val="FFFFFF"/>
                </a:solidFill>
                <a:latin typeface="Raleway"/>
                <a:ea typeface="Raleway"/>
                <a:cs typeface="Raleway"/>
                <a:sym typeface="Raleway"/>
              </a:endParaRPr>
            </a:p>
          </p:txBody>
        </p:sp>
      </p:grpSp>
      <p:sp>
        <p:nvSpPr>
          <p:cNvPr id="28" name="Freeform 28"/>
          <p:cNvSpPr/>
          <p:nvPr/>
        </p:nvSpPr>
        <p:spPr>
          <a:xfrm rot="-10800000">
            <a:off x="238835" y="1523539"/>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sz="1600">
              <a:latin typeface="Poppins" panose="00000500000000000000" pitchFamily="2" charset="0"/>
              <a:cs typeface="Poppins" panose="00000500000000000000" pitchFamily="2" charset="0"/>
            </a:endParaRPr>
          </a:p>
        </p:txBody>
      </p:sp>
      <p:sp>
        <p:nvSpPr>
          <p:cNvPr id="29" name="Freeform 29"/>
          <p:cNvSpPr/>
          <p:nvPr/>
        </p:nvSpPr>
        <p:spPr>
          <a:xfrm>
            <a:off x="6817244" y="8751305"/>
            <a:ext cx="201710" cy="46449"/>
          </a:xfrm>
          <a:custGeom>
            <a:avLst/>
            <a:gdLst/>
            <a:ahLst/>
            <a:cxnLst/>
            <a:rect l="l" t="t" r="r" b="b"/>
            <a:pathLst>
              <a:path w="201710" h="46449">
                <a:moveTo>
                  <a:pt x="0" y="0"/>
                </a:moveTo>
                <a:lnTo>
                  <a:pt x="201710" y="0"/>
                </a:lnTo>
                <a:lnTo>
                  <a:pt x="201710" y="46449"/>
                </a:lnTo>
                <a:lnTo>
                  <a:pt x="0" y="46449"/>
                </a:lnTo>
                <a:lnTo>
                  <a:pt x="0" y="0"/>
                </a:lnTo>
                <a:close/>
              </a:path>
            </a:pathLst>
          </a:custGeom>
          <a:blipFill>
            <a:blip r:embed="rId5">
              <a:extLst>
                <a:ext uri="{96DAC541-7B7A-43D3-8B79-37D633B846F1}">
                  <asvg:svgBlip xmlns:asvg="http://schemas.microsoft.com/office/drawing/2016/SVG/main" r:embed="rId6"/>
                </a:ext>
              </a:extLst>
            </a:blip>
            <a:stretch>
              <a:fillRect t="-331001"/>
            </a:stretch>
          </a:blipFill>
        </p:spPr>
        <p:txBody>
          <a:bodyPr/>
          <a:lstStyle/>
          <a:p>
            <a:endParaRPr lang="en-GB"/>
          </a:p>
        </p:txBody>
      </p:sp>
      <p:grpSp>
        <p:nvGrpSpPr>
          <p:cNvPr id="32" name="Group 32"/>
          <p:cNvGrpSpPr/>
          <p:nvPr/>
        </p:nvGrpSpPr>
        <p:grpSpPr>
          <a:xfrm>
            <a:off x="7343685" y="9834992"/>
            <a:ext cx="236583" cy="537150"/>
            <a:chOff x="0" y="0"/>
            <a:chExt cx="1756043" cy="946779"/>
          </a:xfrm>
        </p:grpSpPr>
        <p:sp>
          <p:nvSpPr>
            <p:cNvPr id="33" name="Freeform 33"/>
            <p:cNvSpPr/>
            <p:nvPr/>
          </p:nvSpPr>
          <p:spPr>
            <a:xfrm>
              <a:off x="0" y="0"/>
              <a:ext cx="1756043" cy="946779"/>
            </a:xfrm>
            <a:custGeom>
              <a:avLst/>
              <a:gdLst/>
              <a:ahLst/>
              <a:cxnLst/>
              <a:rect l="l" t="t" r="r" b="b"/>
              <a:pathLst>
                <a:path w="1756043" h="946779">
                  <a:moveTo>
                    <a:pt x="85479" y="0"/>
                  </a:moveTo>
                  <a:lnTo>
                    <a:pt x="1670564" y="0"/>
                  </a:lnTo>
                  <a:cubicBezTo>
                    <a:pt x="1693234" y="0"/>
                    <a:pt x="1714976" y="9006"/>
                    <a:pt x="1731007" y="25036"/>
                  </a:cubicBezTo>
                  <a:cubicBezTo>
                    <a:pt x="1747037" y="41067"/>
                    <a:pt x="1756043" y="62808"/>
                    <a:pt x="1756043" y="85479"/>
                  </a:cubicBezTo>
                  <a:lnTo>
                    <a:pt x="1756043" y="861300"/>
                  </a:lnTo>
                  <a:cubicBezTo>
                    <a:pt x="1756043" y="908509"/>
                    <a:pt x="1717773" y="946779"/>
                    <a:pt x="1670564" y="946779"/>
                  </a:cubicBezTo>
                  <a:lnTo>
                    <a:pt x="85479" y="946779"/>
                  </a:lnTo>
                  <a:cubicBezTo>
                    <a:pt x="38270" y="946779"/>
                    <a:pt x="0" y="908509"/>
                    <a:pt x="0" y="861300"/>
                  </a:cubicBezTo>
                  <a:lnTo>
                    <a:pt x="0" y="85479"/>
                  </a:lnTo>
                  <a:cubicBezTo>
                    <a:pt x="0" y="38270"/>
                    <a:pt x="38270" y="0"/>
                    <a:pt x="85479" y="0"/>
                  </a:cubicBezTo>
                  <a:close/>
                </a:path>
              </a:pathLst>
            </a:custGeom>
            <a:solidFill>
              <a:srgbClr val="2E5A50"/>
            </a:solidFill>
          </p:spPr>
          <p:txBody>
            <a:bodyPr/>
            <a:lstStyle/>
            <a:p>
              <a:endParaRPr lang="en-GB"/>
            </a:p>
          </p:txBody>
        </p:sp>
        <p:sp>
          <p:nvSpPr>
            <p:cNvPr id="34" name="TextBox 34"/>
            <p:cNvSpPr txBox="1"/>
            <p:nvPr/>
          </p:nvSpPr>
          <p:spPr>
            <a:xfrm>
              <a:off x="0" y="-47625"/>
              <a:ext cx="1756043" cy="994404"/>
            </a:xfrm>
            <a:prstGeom prst="rect">
              <a:avLst/>
            </a:prstGeom>
          </p:spPr>
          <p:txBody>
            <a:bodyPr lIns="50800" tIns="50800" rIns="50800" bIns="50800" rtlCol="0" anchor="ctr"/>
            <a:lstStyle/>
            <a:p>
              <a:pPr algn="ctr">
                <a:lnSpc>
                  <a:spcPts val="1960"/>
                </a:lnSpc>
              </a:pPr>
              <a:endParaRPr/>
            </a:p>
          </p:txBody>
        </p:sp>
      </p:grpSp>
      <p:sp>
        <p:nvSpPr>
          <p:cNvPr id="35" name="Text Box 3">
            <a:extLst>
              <a:ext uri="{FF2B5EF4-FFF2-40B4-BE49-F238E27FC236}">
                <a16:creationId xmlns:a16="http://schemas.microsoft.com/office/drawing/2014/main" id="{1A806A45-5193-DD71-D6A6-956272CF8166}"/>
              </a:ext>
            </a:extLst>
          </p:cNvPr>
          <p:cNvSpPr txBox="1"/>
          <p:nvPr/>
        </p:nvSpPr>
        <p:spPr>
          <a:xfrm>
            <a:off x="226287" y="314172"/>
            <a:ext cx="3834765" cy="42735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GB" sz="1600" b="1" kern="100" dirty="0">
                <a:solidFill>
                  <a:srgbClr val="2E5A50"/>
                </a:solidFill>
                <a:effectLst/>
                <a:latin typeface="Poppins" panose="00000500000000000000" pitchFamily="2" charset="0"/>
                <a:ea typeface="Aptos" panose="020B0004020202020204" pitchFamily="34" charset="0"/>
                <a:cs typeface="Times New Roman" panose="02020603050405020304" pitchFamily="18" charset="0"/>
              </a:rPr>
              <a:t>What is the </a:t>
            </a:r>
            <a:r>
              <a:rPr lang="en-GB" sz="1600" b="1" kern="100" dirty="0">
                <a:solidFill>
                  <a:srgbClr val="4AB05C"/>
                </a:solidFill>
                <a:effectLst/>
                <a:latin typeface="Poppins" panose="00000500000000000000" pitchFamily="2" charset="0"/>
                <a:ea typeface="Aptos" panose="020B0004020202020204" pitchFamily="34" charset="0"/>
                <a:cs typeface="Times New Roman" panose="02020603050405020304" pitchFamily="18" charset="0"/>
              </a:rPr>
              <a:t>installation process?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6" name="Freeform 28">
            <a:extLst>
              <a:ext uri="{FF2B5EF4-FFF2-40B4-BE49-F238E27FC236}">
                <a16:creationId xmlns:a16="http://schemas.microsoft.com/office/drawing/2014/main" id="{563B5A95-F389-E872-91C1-7C99B38A7692}"/>
              </a:ext>
            </a:extLst>
          </p:cNvPr>
          <p:cNvSpPr/>
          <p:nvPr/>
        </p:nvSpPr>
        <p:spPr>
          <a:xfrm rot="-10800000">
            <a:off x="4339049" y="8490226"/>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a:p>
        </p:txBody>
      </p:sp>
      <p:sp>
        <p:nvSpPr>
          <p:cNvPr id="37" name="Freeform 28">
            <a:extLst>
              <a:ext uri="{FF2B5EF4-FFF2-40B4-BE49-F238E27FC236}">
                <a16:creationId xmlns:a16="http://schemas.microsoft.com/office/drawing/2014/main" id="{86B41B80-FA1C-BA3C-0DF5-8D1488213173}"/>
              </a:ext>
            </a:extLst>
          </p:cNvPr>
          <p:cNvSpPr/>
          <p:nvPr/>
        </p:nvSpPr>
        <p:spPr>
          <a:xfrm rot="-10800000">
            <a:off x="3981857" y="1556227"/>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sz="1600">
              <a:latin typeface="Poppins" panose="00000500000000000000" pitchFamily="2" charset="0"/>
              <a:cs typeface="Poppins" panose="00000500000000000000" pitchFamily="2" charset="0"/>
            </a:endParaRPr>
          </a:p>
        </p:txBody>
      </p:sp>
      <p:sp>
        <p:nvSpPr>
          <p:cNvPr id="45" name="TextBox 19">
            <a:extLst>
              <a:ext uri="{FF2B5EF4-FFF2-40B4-BE49-F238E27FC236}">
                <a16:creationId xmlns:a16="http://schemas.microsoft.com/office/drawing/2014/main" id="{F6C09BC8-21F0-4DD4-2EA0-F5FAACAE84D7}"/>
              </a:ext>
            </a:extLst>
          </p:cNvPr>
          <p:cNvSpPr txBox="1"/>
          <p:nvPr/>
        </p:nvSpPr>
        <p:spPr>
          <a:xfrm>
            <a:off x="437744" y="3172707"/>
            <a:ext cx="3076710" cy="225831"/>
          </a:xfrm>
          <a:prstGeom prst="rect">
            <a:avLst/>
          </a:prstGeom>
        </p:spPr>
        <p:txBody>
          <a:bodyPr wrap="square" lIns="0" tIns="0" rIns="0" bIns="0" rtlCol="0" anchor="t">
            <a:spAutoFit/>
          </a:bodyPr>
          <a:lstStyle/>
          <a:p>
            <a:pPr algn="l">
              <a:lnSpc>
                <a:spcPts val="1871"/>
              </a:lnSpc>
            </a:pPr>
            <a:r>
              <a:rPr lang="en-US" sz="1200" b="1" dirty="0">
                <a:solidFill>
                  <a:srgbClr val="000000"/>
                </a:solidFill>
                <a:latin typeface="Poppins" panose="00000500000000000000" pitchFamily="2" charset="0"/>
                <a:ea typeface="Raleway Bold"/>
                <a:cs typeface="Poppins" panose="00000500000000000000" pitchFamily="2" charset="0"/>
                <a:sym typeface="Raleway Bold"/>
              </a:rPr>
              <a:t>Step 3 – On the day</a:t>
            </a:r>
          </a:p>
        </p:txBody>
      </p:sp>
      <p:sp>
        <p:nvSpPr>
          <p:cNvPr id="47" name="TextBox 23">
            <a:extLst>
              <a:ext uri="{FF2B5EF4-FFF2-40B4-BE49-F238E27FC236}">
                <a16:creationId xmlns:a16="http://schemas.microsoft.com/office/drawing/2014/main" id="{1D4FD6D3-5ED5-FF65-5D47-A618EE0EA213}"/>
              </a:ext>
            </a:extLst>
          </p:cNvPr>
          <p:cNvSpPr txBox="1"/>
          <p:nvPr/>
        </p:nvSpPr>
        <p:spPr>
          <a:xfrm>
            <a:off x="210556" y="3566934"/>
            <a:ext cx="2503991" cy="1219308"/>
          </a:xfrm>
          <a:prstGeom prst="rect">
            <a:avLst/>
          </a:prstGeom>
        </p:spPr>
        <p:txBody>
          <a:bodyPr wrap="square" lIns="0" tIns="0" rIns="0" bIns="0" rtlCol="0" anchor="t">
            <a:spAutoFit/>
          </a:bodyPr>
          <a:lstStyle/>
          <a:p>
            <a:pPr algn="l">
              <a:lnSpc>
                <a:spcPts val="1616"/>
              </a:lnSpc>
            </a:pPr>
            <a:r>
              <a:rPr lang="en-GB" sz="1100" dirty="0">
                <a:solidFill>
                  <a:srgbClr val="000000"/>
                </a:solidFill>
                <a:latin typeface="Poppins" panose="00000500000000000000" pitchFamily="2" charset="0"/>
                <a:ea typeface="Raleway"/>
                <a:cs typeface="Poppins" panose="00000500000000000000" pitchFamily="2" charset="0"/>
                <a:sym typeface="Raleway"/>
              </a:rPr>
              <a:t>The installer will use the ventilator plate to mark out the holes needed. Then they will drill the holes ready for the fixings. The ventilator will then be fully fixed to the wall, and you will be shown how to use it. </a:t>
            </a:r>
            <a:endParaRPr lang="en-US" sz="1100" dirty="0">
              <a:solidFill>
                <a:srgbClr val="000000"/>
              </a:solidFill>
              <a:latin typeface="Poppins" panose="00000500000000000000" pitchFamily="2" charset="0"/>
              <a:ea typeface="Raleway"/>
              <a:cs typeface="Poppins" panose="00000500000000000000" pitchFamily="2" charset="0"/>
              <a:sym typeface="Raleway"/>
            </a:endParaRPr>
          </a:p>
        </p:txBody>
      </p:sp>
      <p:sp>
        <p:nvSpPr>
          <p:cNvPr id="49" name="Freeform 28">
            <a:extLst>
              <a:ext uri="{FF2B5EF4-FFF2-40B4-BE49-F238E27FC236}">
                <a16:creationId xmlns:a16="http://schemas.microsoft.com/office/drawing/2014/main" id="{48BAF2D3-E69C-DB4E-CDE0-C023EA917504}"/>
              </a:ext>
            </a:extLst>
          </p:cNvPr>
          <p:cNvSpPr/>
          <p:nvPr/>
        </p:nvSpPr>
        <p:spPr>
          <a:xfrm rot="-10800000">
            <a:off x="217779" y="3220602"/>
            <a:ext cx="127905" cy="135675"/>
          </a:xfrm>
          <a:custGeom>
            <a:avLst/>
            <a:gdLst/>
            <a:ahLst/>
            <a:cxnLst/>
            <a:rect l="l" t="t" r="r" b="b"/>
            <a:pathLst>
              <a:path w="127905" h="135675">
                <a:moveTo>
                  <a:pt x="0" y="0"/>
                </a:moveTo>
                <a:lnTo>
                  <a:pt x="127905" y="0"/>
                </a:lnTo>
                <a:lnTo>
                  <a:pt x="127905" y="135675"/>
                </a:lnTo>
                <a:lnTo>
                  <a:pt x="0" y="135675"/>
                </a:lnTo>
                <a:lnTo>
                  <a:pt x="0" y="0"/>
                </a:lnTo>
                <a:close/>
              </a:path>
            </a:pathLst>
          </a:custGeom>
          <a:solidFill>
            <a:srgbClr val="2E5A50"/>
          </a:solidFill>
        </p:spPr>
        <p:txBody>
          <a:bodyPr/>
          <a:lstStyle/>
          <a:p>
            <a:endParaRPr lang="en-GB" sz="1600">
              <a:latin typeface="Poppins" panose="00000500000000000000" pitchFamily="2" charset="0"/>
              <a:cs typeface="Poppins" panose="00000500000000000000" pitchFamily="2" charset="0"/>
            </a:endParaRPr>
          </a:p>
        </p:txBody>
      </p:sp>
      <p:pic>
        <p:nvPicPr>
          <p:cNvPr id="3" name="Picture 2">
            <a:extLst>
              <a:ext uri="{FF2B5EF4-FFF2-40B4-BE49-F238E27FC236}">
                <a16:creationId xmlns:a16="http://schemas.microsoft.com/office/drawing/2014/main" id="{989C4611-7232-1718-F87C-F6946B0BB448}"/>
              </a:ext>
            </a:extLst>
          </p:cNvPr>
          <p:cNvPicPr>
            <a:picLocks noChangeAspect="1"/>
          </p:cNvPicPr>
          <p:nvPr/>
        </p:nvPicPr>
        <p:blipFill>
          <a:blip r:embed="rId7"/>
          <a:stretch>
            <a:fillRect/>
          </a:stretch>
        </p:blipFill>
        <p:spPr>
          <a:xfrm>
            <a:off x="2939157" y="2845541"/>
            <a:ext cx="4514033" cy="384303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Number xmlns="c9a57e66-f766-4d21-8d78-4e52b99b93f3" xsi:nil="true"/>
    <lcf76f155ced4ddcb4097134ff3c332f xmlns="c9a57e66-f766-4d21-8d78-4e52b99b93f3">
      <Terms xmlns="http://schemas.microsoft.com/office/infopath/2007/PartnerControls"/>
    </lcf76f155ced4ddcb4097134ff3c332f>
    <TaxCatchAll xmlns="47b3c76d-3ad0-450c-a8a9-37c4bbba1f83" xsi:nil="true"/>
    <Sign_x002d_off_x0020_status xmlns="c9a57e66-f766-4d21-8d78-4e52b99b93f3" xsi:nil="true"/>
    <MigrationWizId xmlns="c9a57e66-f766-4d21-8d78-4e52b99b93f3">a6982440-c51c-4595-a9d6-708d2649c38e</MigrationWizId>
    <MigrationWizIdPermissions xmlns="c9a57e66-f766-4d21-8d78-4e52b99b93f3" xsi:nil="true"/>
    <MigrationWizIdVersion xmlns="c9a57e66-f766-4d21-8d78-4e52b99b93f3">a6982440-c51c-4595-a9d6-708d2649c38e-638817030310000000</MigrationWizIdVers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C385EFF81164047872AD664CDE8D1F4" ma:contentTypeVersion="18" ma:contentTypeDescription="Create a new document." ma:contentTypeScope="" ma:versionID="dff93dac0199e25c81c75a74e9a3a2b8">
  <xsd:schema xmlns:xsd="http://www.w3.org/2001/XMLSchema" xmlns:xs="http://www.w3.org/2001/XMLSchema" xmlns:p="http://schemas.microsoft.com/office/2006/metadata/properties" xmlns:ns2="c9a57e66-f766-4d21-8d78-4e52b99b93f3" xmlns:ns3="47b3c76d-3ad0-450c-a8a9-37c4bbba1f83" targetNamespace="http://schemas.microsoft.com/office/2006/metadata/properties" ma:root="true" ma:fieldsID="ffbd000601b516d833b0c6f9aacee26b" ns2:_="" ns3:_="">
    <xsd:import namespace="c9a57e66-f766-4d21-8d78-4e52b99b93f3"/>
    <xsd:import namespace="47b3c76d-3ad0-450c-a8a9-37c4bbba1f83"/>
    <xsd:element name="properties">
      <xsd:complexType>
        <xsd:sequence>
          <xsd:element name="documentManagement">
            <xsd:complexType>
              <xsd:all>
                <xsd:element ref="ns2:MigrationWizId" minOccurs="0"/>
                <xsd:element ref="ns2:MigrationWizIdPermissions" minOccurs="0"/>
                <xsd:element ref="ns2:MigrationWizIdVersion" minOccurs="0"/>
                <xsd:element ref="ns2:Number" minOccurs="0"/>
                <xsd:element ref="ns2:Sign_x002d_off_x0020_status" minOccurs="0"/>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a57e66-f766-4d21-8d78-4e52b99b93f3"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Number" ma:index="11" nillable="true" ma:displayName="Number" ma:internalName="Number" ma:readOnly="false" ma:percentage="FALSE">
      <xsd:simpleType>
        <xsd:restriction base="dms:Number"/>
      </xsd:simpleType>
    </xsd:element>
    <xsd:element name="Sign_x002d_off_x0020_status" ma:index="12" nillable="true" ma:displayName="Sign-off status" ma:internalName="Sign_x002d_off_x0020_status" ma:readOnly="false">
      <xsd:simpleType>
        <xsd:restriction base="dms:Text">
          <xsd:maxLength value="255"/>
        </xsd:restriction>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MediaServiceLocation" ma:index="21" nillable="true" ma:displayName="Location" ma:indexed="true"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773b3417-a0db-4f00-bad0-4b1308bb2b75" ma:termSetId="09814cd3-568e-fe90-9814-8d621ff8fb84" ma:anchorId="fba54fb3-c3e1-fe81-a776-ca4b69148c4d" ma:open="true" ma:isKeyword="false">
      <xsd:complexType>
        <xsd:sequence>
          <xsd:element ref="pc:Terms" minOccurs="0" maxOccurs="1"/>
        </xsd:sequence>
      </xsd:complexType>
    </xsd:element>
    <xsd:element name="MediaServiceOCR" ma:index="25"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7b3c76d-3ad0-450c-a8a9-37c4bbba1f83"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b4232c3e-ee31-4f19-ba1e-30a8a728e596}" ma:internalName="TaxCatchAll" ma:showField="CatchAllData" ma:web="47b3c76d-3ad0-450c-a8a9-37c4bbba1f8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A44E65B-9822-4569-BD99-273F114EE276}">
  <ds:schemaRefs>
    <ds:schemaRef ds:uri="http://schemas.microsoft.com/sharepoint/v3/contenttype/forms"/>
  </ds:schemaRefs>
</ds:datastoreItem>
</file>

<file path=customXml/itemProps2.xml><?xml version="1.0" encoding="utf-8"?>
<ds:datastoreItem xmlns:ds="http://schemas.openxmlformats.org/officeDocument/2006/customXml" ds:itemID="{E9981E24-7AF3-4C2F-B0CF-66D0A328E7BD}">
  <ds:schemaRefs>
    <ds:schemaRef ds:uri="http://www.w3.org/XML/1998/namespace"/>
    <ds:schemaRef ds:uri="http://schemas.microsoft.com/office/2006/documentManagement/types"/>
    <ds:schemaRef ds:uri="http://schemas.microsoft.com/office/infopath/2007/PartnerControls"/>
    <ds:schemaRef ds:uri="c9a57e66-f766-4d21-8d78-4e52b99b93f3"/>
    <ds:schemaRef ds:uri="http://purl.org/dc/dcmitype/"/>
    <ds:schemaRef ds:uri="http://schemas.microsoft.com/office/2006/metadata/properties"/>
    <ds:schemaRef ds:uri="http://purl.org/dc/elements/1.1/"/>
    <ds:schemaRef ds:uri="http://schemas.openxmlformats.org/package/2006/metadata/core-properties"/>
    <ds:schemaRef ds:uri="47b3c76d-3ad0-450c-a8a9-37c4bbba1f83"/>
    <ds:schemaRef ds:uri="http://purl.org/dc/terms/"/>
  </ds:schemaRefs>
</ds:datastoreItem>
</file>

<file path=customXml/itemProps3.xml><?xml version="1.0" encoding="utf-8"?>
<ds:datastoreItem xmlns:ds="http://schemas.openxmlformats.org/officeDocument/2006/customXml" ds:itemID="{92A626D4-BFBE-4114-9214-95B21FCF4CDC}"/>
</file>

<file path=docMetadata/LabelInfo.xml><?xml version="1.0" encoding="utf-8"?>
<clbl:labelList xmlns:clbl="http://schemas.microsoft.com/office/2020/mipLabelMetadata">
  <clbl:label id="{2530bacf-37ca-4141-bb7d-61c6dd8b6c49}" enabled="0" method="" siteId="{2530bacf-37ca-4141-bb7d-61c6dd8b6c49}" removed="1"/>
</clbl:labelList>
</file>

<file path=docProps/app.xml><?xml version="1.0" encoding="utf-8"?>
<Properties xmlns="http://schemas.openxmlformats.org/officeDocument/2006/extended-properties" xmlns:vt="http://schemas.openxmlformats.org/officeDocument/2006/docPropsVTypes">
  <TotalTime>50</TotalTime>
  <Words>464</Words>
  <Application>Microsoft Office PowerPoint</Application>
  <PresentationFormat>Custom</PresentationFormat>
  <Paragraphs>30</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Aptos</vt:lpstr>
      <vt:lpstr>Poppins</vt:lpstr>
      <vt:lpstr>Raleway</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Expect - TEMPLATE</dc:title>
  <dc:creator>Nicola.Taute</dc:creator>
  <cp:lastModifiedBy>Nicola Taute | LivGreen</cp:lastModifiedBy>
  <cp:revision>3</cp:revision>
  <dcterms:created xsi:type="dcterms:W3CDTF">2006-08-16T00:00:00Z</dcterms:created>
  <dcterms:modified xsi:type="dcterms:W3CDTF">2025-06-16T14:24:20Z</dcterms:modified>
  <dc:identifier>DAGmMYbAihA</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0x0101005C385EFF81164047872AD664CDE8D1F4</vt:lpwstr>
  </property>
  <property fmtid="{D5CDD505-2E9C-101B-9397-08002B2CF9AE}" pid="3" name="MediaServiceImageTags">
    <vt:lpwstr/>
  </property>
</Properties>
</file>