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7"/>
  </p:notesMasterIdLst>
  <p:sldIdLst>
    <p:sldId id="256" r:id="rId5"/>
    <p:sldId id="257" r:id="rId6"/>
  </p:sldIdLst>
  <p:sldSz cx="7556500" cy="10693400"/>
  <p:notesSz cx="6858000" cy="9144000"/>
  <p:embeddedFontLst>
    <p:embeddedFont>
      <p:font typeface="Poppins" panose="00000500000000000000" pitchFamily="2" charset="0"/>
      <p:regular r:id="rId8"/>
      <p:bold r:id="rId9"/>
      <p:italic r:id="rId10"/>
      <p:boldItalic r:id="rId11"/>
    </p:embeddedFont>
    <p:embeddedFont>
      <p:font typeface="Raleway" pitchFamily="2" charset="0"/>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B05C"/>
    <a:srgbClr val="2E5A50"/>
    <a:srgbClr val="2E50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F624B5-A4AE-4E2E-AEC1-B2E7EFC7D787}" v="4" dt="2025-06-16T14:11:19.8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68" d="100"/>
          <a:sy n="68" d="100"/>
        </p:scale>
        <p:origin x="318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font" Target="fonts/font5.fntdata"/><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4.fntdata"/><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font" Target="fonts/font3.fntdata"/><Relationship Id="rId4" Type="http://schemas.openxmlformats.org/officeDocument/2006/relationships/slideMaster" Target="slideMasters/slideMaster1.xml"/><Relationship Id="rId9" Type="http://schemas.openxmlformats.org/officeDocument/2006/relationships/font" Target="fonts/font2.fntdata"/><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 Taute | LivGreen" userId="a6d54623-af04-4c8b-9912-060c423981f0" providerId="ADAL" clId="{30BFDE42-6D0B-41A7-8338-0BCF35C30BC8}"/>
    <pc:docChg chg="undo custSel modSld">
      <pc:chgData name="Nicola Taute | LivGreen" userId="a6d54623-af04-4c8b-9912-060c423981f0" providerId="ADAL" clId="{30BFDE42-6D0B-41A7-8338-0BCF35C30BC8}" dt="2025-05-01T11:13:36.390" v="160" actId="1076"/>
      <pc:docMkLst>
        <pc:docMk/>
      </pc:docMkLst>
      <pc:sldChg chg="addSp delSp modSp mod">
        <pc:chgData name="Nicola Taute | LivGreen" userId="a6d54623-af04-4c8b-9912-060c423981f0" providerId="ADAL" clId="{30BFDE42-6D0B-41A7-8338-0BCF35C30BC8}" dt="2025-05-01T11:09:09.644" v="95"/>
        <pc:sldMkLst>
          <pc:docMk/>
          <pc:sldMk cId="0" sldId="256"/>
        </pc:sldMkLst>
        <pc:spChg chg="mod">
          <ac:chgData name="Nicola Taute | LivGreen" userId="a6d54623-af04-4c8b-9912-060c423981f0" providerId="ADAL" clId="{30BFDE42-6D0B-41A7-8338-0BCF35C30BC8}" dt="2025-05-01T11:06:39.443" v="27" actId="20577"/>
          <ac:spMkLst>
            <pc:docMk/>
            <pc:sldMk cId="0" sldId="256"/>
            <ac:spMk id="19" creationId="{00000000-0000-0000-0000-000000000000}"/>
          </ac:spMkLst>
        </pc:spChg>
        <pc:spChg chg="mod">
          <ac:chgData name="Nicola Taute | LivGreen" userId="a6d54623-af04-4c8b-9912-060c423981f0" providerId="ADAL" clId="{30BFDE42-6D0B-41A7-8338-0BCF35C30BC8}" dt="2025-05-01T11:06:49.635" v="43" actId="20577"/>
          <ac:spMkLst>
            <pc:docMk/>
            <pc:sldMk cId="0" sldId="256"/>
            <ac:spMk id="20" creationId="{00000000-0000-0000-0000-000000000000}"/>
          </ac:spMkLst>
        </pc:spChg>
        <pc:spChg chg="mod">
          <ac:chgData name="Nicola Taute | LivGreen" userId="a6d54623-af04-4c8b-9912-060c423981f0" providerId="ADAL" clId="{30BFDE42-6D0B-41A7-8338-0BCF35C30BC8}" dt="2025-05-01T11:07:08.001" v="47" actId="1076"/>
          <ac:spMkLst>
            <pc:docMk/>
            <pc:sldMk cId="0" sldId="256"/>
            <ac:spMk id="21" creationId="{00000000-0000-0000-0000-000000000000}"/>
          </ac:spMkLst>
        </pc:spChg>
        <pc:spChg chg="mod">
          <ac:chgData name="Nicola Taute | LivGreen" userId="a6d54623-af04-4c8b-9912-060c423981f0" providerId="ADAL" clId="{30BFDE42-6D0B-41A7-8338-0BCF35C30BC8}" dt="2025-05-01T11:08:30.055" v="85" actId="1076"/>
          <ac:spMkLst>
            <pc:docMk/>
            <pc:sldMk cId="0" sldId="256"/>
            <ac:spMk id="22" creationId="{00000000-0000-0000-0000-000000000000}"/>
          </ac:spMkLst>
        </pc:spChg>
        <pc:spChg chg="mod">
          <ac:chgData name="Nicola Taute | LivGreen" userId="a6d54623-af04-4c8b-9912-060c423981f0" providerId="ADAL" clId="{30BFDE42-6D0B-41A7-8338-0BCF35C30BC8}" dt="2025-05-01T11:08:37.103" v="88" actId="1076"/>
          <ac:spMkLst>
            <pc:docMk/>
            <pc:sldMk cId="0" sldId="256"/>
            <ac:spMk id="23" creationId="{00000000-0000-0000-0000-000000000000}"/>
          </ac:spMkLst>
        </pc:spChg>
        <pc:spChg chg="mod">
          <ac:chgData name="Nicola Taute | LivGreen" userId="a6d54623-af04-4c8b-9912-060c423981f0" providerId="ADAL" clId="{30BFDE42-6D0B-41A7-8338-0BCF35C30BC8}" dt="2025-05-01T11:07:02.475" v="46"/>
          <ac:spMkLst>
            <pc:docMk/>
            <pc:sldMk cId="0" sldId="256"/>
            <ac:spMk id="24" creationId="{00000000-0000-0000-0000-000000000000}"/>
          </ac:spMkLst>
        </pc:spChg>
        <pc:spChg chg="mod">
          <ac:chgData name="Nicola Taute | LivGreen" userId="a6d54623-af04-4c8b-9912-060c423981f0" providerId="ADAL" clId="{30BFDE42-6D0B-41A7-8338-0BCF35C30BC8}" dt="2025-05-01T11:07:53.411" v="76" actId="15"/>
          <ac:spMkLst>
            <pc:docMk/>
            <pc:sldMk cId="0" sldId="256"/>
            <ac:spMk id="25" creationId="{00000000-0000-0000-0000-000000000000}"/>
          </ac:spMkLst>
        </pc:spChg>
        <pc:spChg chg="mod">
          <ac:chgData name="Nicola Taute | LivGreen" userId="a6d54623-af04-4c8b-9912-060c423981f0" providerId="ADAL" clId="{30BFDE42-6D0B-41A7-8338-0BCF35C30BC8}" dt="2025-05-01T11:08:54.351" v="92"/>
          <ac:spMkLst>
            <pc:docMk/>
            <pc:sldMk cId="0" sldId="256"/>
            <ac:spMk id="26" creationId="{00000000-0000-0000-0000-000000000000}"/>
          </ac:spMkLst>
        </pc:spChg>
        <pc:spChg chg="mod">
          <ac:chgData name="Nicola Taute | LivGreen" userId="a6d54623-af04-4c8b-9912-060c423981f0" providerId="ADAL" clId="{30BFDE42-6D0B-41A7-8338-0BCF35C30BC8}" dt="2025-05-01T11:09:09.644" v="95"/>
          <ac:spMkLst>
            <pc:docMk/>
            <pc:sldMk cId="0" sldId="256"/>
            <ac:spMk id="27" creationId="{00000000-0000-0000-0000-000000000000}"/>
          </ac:spMkLst>
        </pc:spChg>
        <pc:spChg chg="mod">
          <ac:chgData name="Nicola Taute | LivGreen" userId="a6d54623-af04-4c8b-9912-060c423981f0" providerId="ADAL" clId="{30BFDE42-6D0B-41A7-8338-0BCF35C30BC8}" dt="2025-05-01T11:08:09.132" v="81" actId="20577"/>
          <ac:spMkLst>
            <pc:docMk/>
            <pc:sldMk cId="0" sldId="256"/>
            <ac:spMk id="36" creationId="{A531AC93-03F3-1F14-F7DB-653FA82F3A0E}"/>
          </ac:spMkLst>
        </pc:spChg>
        <pc:spChg chg="mod">
          <ac:chgData name="Nicola Taute | LivGreen" userId="a6d54623-af04-4c8b-9912-060c423981f0" providerId="ADAL" clId="{30BFDE42-6D0B-41A7-8338-0BCF35C30BC8}" dt="2025-05-01T11:08:15.976" v="84"/>
          <ac:spMkLst>
            <pc:docMk/>
            <pc:sldMk cId="0" sldId="256"/>
            <ac:spMk id="37" creationId="{DD39B7F8-CF7B-B969-3427-8D1848DDFA33}"/>
          </ac:spMkLst>
        </pc:spChg>
        <pc:spChg chg="mod">
          <ac:chgData name="Nicola Taute | LivGreen" userId="a6d54623-af04-4c8b-9912-060c423981f0" providerId="ADAL" clId="{30BFDE42-6D0B-41A7-8338-0BCF35C30BC8}" dt="2025-05-01T11:07:08.001" v="47" actId="1076"/>
          <ac:spMkLst>
            <pc:docMk/>
            <pc:sldMk cId="0" sldId="256"/>
            <ac:spMk id="39" creationId="{94D7151D-25EE-5592-A111-A997547E1AA8}"/>
          </ac:spMkLst>
        </pc:spChg>
        <pc:spChg chg="mod">
          <ac:chgData name="Nicola Taute | LivGreen" userId="a6d54623-af04-4c8b-9912-060c423981f0" providerId="ADAL" clId="{30BFDE42-6D0B-41A7-8338-0BCF35C30BC8}" dt="2025-05-01T11:08:30.055" v="85" actId="1076"/>
          <ac:spMkLst>
            <pc:docMk/>
            <pc:sldMk cId="0" sldId="256"/>
            <ac:spMk id="41" creationId="{9101C863-F543-26D1-220B-5DE98D6E575C}"/>
          </ac:spMkLst>
        </pc:spChg>
        <pc:grpChg chg="mod">
          <ac:chgData name="Nicola Taute | LivGreen" userId="a6d54623-af04-4c8b-9912-060c423981f0" providerId="ADAL" clId="{30BFDE42-6D0B-41A7-8338-0BCF35C30BC8}" dt="2025-05-01T11:08:34.887" v="87" actId="14100"/>
          <ac:grpSpMkLst>
            <pc:docMk/>
            <pc:sldMk cId="0" sldId="256"/>
            <ac:grpSpMk id="5" creationId="{00000000-0000-0000-0000-000000000000}"/>
          </ac:grpSpMkLst>
        </pc:grpChg>
        <pc:picChg chg="add mod">
          <ac:chgData name="Nicola Taute | LivGreen" userId="a6d54623-af04-4c8b-9912-060c423981f0" providerId="ADAL" clId="{30BFDE42-6D0B-41A7-8338-0BCF35C30BC8}" dt="2025-05-01T11:07:21.239" v="53" actId="1076"/>
          <ac:picMkLst>
            <pc:docMk/>
            <pc:sldMk cId="0" sldId="256"/>
            <ac:picMk id="48" creationId="{3956238E-0731-02A6-F09F-C2FE49BBE53D}"/>
          </ac:picMkLst>
        </pc:picChg>
      </pc:sldChg>
      <pc:sldChg chg="addSp delSp modSp mod">
        <pc:chgData name="Nicola Taute | LivGreen" userId="a6d54623-af04-4c8b-9912-060c423981f0" providerId="ADAL" clId="{30BFDE42-6D0B-41A7-8338-0BCF35C30BC8}" dt="2025-05-01T11:13:36.390" v="160" actId="1076"/>
        <pc:sldMkLst>
          <pc:docMk/>
          <pc:sldMk cId="0" sldId="257"/>
        </pc:sldMkLst>
        <pc:spChg chg="mod">
          <ac:chgData name="Nicola Taute | LivGreen" userId="a6d54623-af04-4c8b-9912-060c423981f0" providerId="ADAL" clId="{30BFDE42-6D0B-41A7-8338-0BCF35C30BC8}" dt="2025-05-01T11:12:51.929" v="146" actId="14100"/>
          <ac:spMkLst>
            <pc:docMk/>
            <pc:sldMk cId="0" sldId="257"/>
            <ac:spMk id="6" creationId="{00000000-0000-0000-0000-000000000000}"/>
          </ac:spMkLst>
        </pc:spChg>
        <pc:spChg chg="mod">
          <ac:chgData name="Nicola Taute | LivGreen" userId="a6d54623-af04-4c8b-9912-060c423981f0" providerId="ADAL" clId="{30BFDE42-6D0B-41A7-8338-0BCF35C30BC8}" dt="2025-05-01T11:13:10.571" v="155" actId="1076"/>
          <ac:spMkLst>
            <pc:docMk/>
            <pc:sldMk cId="0" sldId="257"/>
            <ac:spMk id="21" creationId="{00000000-0000-0000-0000-000000000000}"/>
          </ac:spMkLst>
        </pc:spChg>
        <pc:spChg chg="mod">
          <ac:chgData name="Nicola Taute | LivGreen" userId="a6d54623-af04-4c8b-9912-060c423981f0" providerId="ADAL" clId="{30BFDE42-6D0B-41A7-8338-0BCF35C30BC8}" dt="2025-05-01T11:12:59" v="152" actId="20577"/>
          <ac:spMkLst>
            <pc:docMk/>
            <pc:sldMk cId="0" sldId="257"/>
            <ac:spMk id="22" creationId="{00000000-0000-0000-0000-000000000000}"/>
          </ac:spMkLst>
        </pc:spChg>
        <pc:spChg chg="mod">
          <ac:chgData name="Nicola Taute | LivGreen" userId="a6d54623-af04-4c8b-9912-060c423981f0" providerId="ADAL" clId="{30BFDE42-6D0B-41A7-8338-0BCF35C30BC8}" dt="2025-05-01T11:10:26.649" v="109"/>
          <ac:spMkLst>
            <pc:docMk/>
            <pc:sldMk cId="0" sldId="257"/>
            <ac:spMk id="23" creationId="{00000000-0000-0000-0000-000000000000}"/>
          </ac:spMkLst>
        </pc:spChg>
        <pc:spChg chg="mod">
          <ac:chgData name="Nicola Taute | LivGreen" userId="a6d54623-af04-4c8b-9912-060c423981f0" providerId="ADAL" clId="{30BFDE42-6D0B-41A7-8338-0BCF35C30BC8}" dt="2025-05-01T11:13:10.571" v="155" actId="1076"/>
          <ac:spMkLst>
            <pc:docMk/>
            <pc:sldMk cId="0" sldId="257"/>
            <ac:spMk id="25" creationId="{00000000-0000-0000-0000-000000000000}"/>
          </ac:spMkLst>
        </pc:spChg>
        <pc:spChg chg="mod">
          <ac:chgData name="Nicola Taute | LivGreen" userId="a6d54623-af04-4c8b-9912-060c423981f0" providerId="ADAL" clId="{30BFDE42-6D0B-41A7-8338-0BCF35C30BC8}" dt="2025-05-01T11:13:36.390" v="160" actId="1076"/>
          <ac:spMkLst>
            <pc:docMk/>
            <pc:sldMk cId="0" sldId="257"/>
            <ac:spMk id="26" creationId="{00000000-0000-0000-0000-000000000000}"/>
          </ac:spMkLst>
        </pc:spChg>
        <pc:spChg chg="mod">
          <ac:chgData name="Nicola Taute | LivGreen" userId="a6d54623-af04-4c8b-9912-060c423981f0" providerId="ADAL" clId="{30BFDE42-6D0B-41A7-8338-0BCF35C30BC8}" dt="2025-05-01T11:13:10.571" v="155" actId="1076"/>
          <ac:spMkLst>
            <pc:docMk/>
            <pc:sldMk cId="0" sldId="257"/>
            <ac:spMk id="29" creationId="{00000000-0000-0000-0000-000000000000}"/>
          </ac:spMkLst>
        </pc:spChg>
        <pc:spChg chg="mod">
          <ac:chgData name="Nicola Taute | LivGreen" userId="a6d54623-af04-4c8b-9912-060c423981f0" providerId="ADAL" clId="{30BFDE42-6D0B-41A7-8338-0BCF35C30BC8}" dt="2025-05-01T11:13:10.571" v="155" actId="1076"/>
          <ac:spMkLst>
            <pc:docMk/>
            <pc:sldMk cId="0" sldId="257"/>
            <ac:spMk id="36" creationId="{563B5A95-F389-E872-91C1-7C99B38A7692}"/>
          </ac:spMkLst>
        </pc:spChg>
        <pc:spChg chg="mod">
          <ac:chgData name="Nicola Taute | LivGreen" userId="a6d54623-af04-4c8b-9912-060c423981f0" providerId="ADAL" clId="{30BFDE42-6D0B-41A7-8338-0BCF35C30BC8}" dt="2025-05-01T11:12:16.130" v="140" actId="1076"/>
          <ac:spMkLst>
            <pc:docMk/>
            <pc:sldMk cId="0" sldId="257"/>
            <ac:spMk id="45" creationId="{F6C09BC8-21F0-4DD4-2EA0-F5FAACAE84D7}"/>
          </ac:spMkLst>
        </pc:spChg>
        <pc:spChg chg="mod">
          <ac:chgData name="Nicola Taute | LivGreen" userId="a6d54623-af04-4c8b-9912-060c423981f0" providerId="ADAL" clId="{30BFDE42-6D0B-41A7-8338-0BCF35C30BC8}" dt="2025-05-01T11:12:16.130" v="140" actId="1076"/>
          <ac:spMkLst>
            <pc:docMk/>
            <pc:sldMk cId="0" sldId="257"/>
            <ac:spMk id="47" creationId="{1D4FD6D3-5ED5-FF65-5D47-A618EE0EA213}"/>
          </ac:spMkLst>
        </pc:spChg>
        <pc:spChg chg="mod">
          <ac:chgData name="Nicola Taute | LivGreen" userId="a6d54623-af04-4c8b-9912-060c423981f0" providerId="ADAL" clId="{30BFDE42-6D0B-41A7-8338-0BCF35C30BC8}" dt="2025-05-01T11:12:16.130" v="140" actId="1076"/>
          <ac:spMkLst>
            <pc:docMk/>
            <pc:sldMk cId="0" sldId="257"/>
            <ac:spMk id="49" creationId="{48BAF2D3-E69C-DB4E-CDE0-C023EA917504}"/>
          </ac:spMkLst>
        </pc:spChg>
        <pc:grpChg chg="mod">
          <ac:chgData name="Nicola Taute | LivGreen" userId="a6d54623-af04-4c8b-9912-060c423981f0" providerId="ADAL" clId="{30BFDE42-6D0B-41A7-8338-0BCF35C30BC8}" dt="2025-05-01T11:12:54.593" v="147" actId="14100"/>
          <ac:grpSpMkLst>
            <pc:docMk/>
            <pc:sldMk cId="0" sldId="257"/>
            <ac:grpSpMk id="63" creationId="{46D67F07-880D-181E-AAF3-3A18B4960B7F}"/>
          </ac:grpSpMkLst>
        </pc:grpChg>
        <pc:picChg chg="add mod">
          <ac:chgData name="Nicola Taute | LivGreen" userId="a6d54623-af04-4c8b-9912-060c423981f0" providerId="ADAL" clId="{30BFDE42-6D0B-41A7-8338-0BCF35C30BC8}" dt="2025-05-01T11:12:16.130" v="140" actId="1076"/>
          <ac:picMkLst>
            <pc:docMk/>
            <pc:sldMk cId="0" sldId="257"/>
            <ac:picMk id="65" creationId="{E81CB417-F6B3-A23A-02F8-CCD4B57A6591}"/>
          </ac:picMkLst>
        </pc:picChg>
      </pc:sldChg>
    </pc:docChg>
  </pc:docChgLst>
  <pc:docChgLst>
    <pc:chgData name="Nicola Taute | LivGreen" userId="b4481027-d19f-4b9c-90fe-a36a4f80f9ea" providerId="ADAL" clId="{90F624B5-A4AE-4E2E-AEC1-B2E7EFC7D787}"/>
    <pc:docChg chg="custSel modSld">
      <pc:chgData name="Nicola Taute | LivGreen" userId="b4481027-d19f-4b9c-90fe-a36a4f80f9ea" providerId="ADAL" clId="{90F624B5-A4AE-4E2E-AEC1-B2E7EFC7D787}" dt="2025-06-16T14:12:30.874" v="40" actId="14100"/>
      <pc:docMkLst>
        <pc:docMk/>
      </pc:docMkLst>
      <pc:sldChg chg="addSp delSp modSp mod">
        <pc:chgData name="Nicola Taute | LivGreen" userId="b4481027-d19f-4b9c-90fe-a36a4f80f9ea" providerId="ADAL" clId="{90F624B5-A4AE-4E2E-AEC1-B2E7EFC7D787}" dt="2025-06-16T14:12:30.874" v="40" actId="14100"/>
        <pc:sldMkLst>
          <pc:docMk/>
          <pc:sldMk cId="0" sldId="256"/>
        </pc:sldMkLst>
        <pc:spChg chg="add del mod">
          <ac:chgData name="Nicola Taute | LivGreen" userId="b4481027-d19f-4b9c-90fe-a36a4f80f9ea" providerId="ADAL" clId="{90F624B5-A4AE-4E2E-AEC1-B2E7EFC7D787}" dt="2025-06-16T14:11:13.315" v="31" actId="21"/>
          <ac:spMkLst>
            <pc:docMk/>
            <pc:sldMk cId="0" sldId="256"/>
            <ac:spMk id="2" creationId="{A531AC93-03F3-1F14-F7DB-653FA82F3A0E}"/>
          </ac:spMkLst>
        </pc:spChg>
        <pc:spChg chg="add del mod">
          <ac:chgData name="Nicola Taute | LivGreen" userId="b4481027-d19f-4b9c-90fe-a36a4f80f9ea" providerId="ADAL" clId="{90F624B5-A4AE-4E2E-AEC1-B2E7EFC7D787}" dt="2025-06-16T14:11:13.315" v="31" actId="21"/>
          <ac:spMkLst>
            <pc:docMk/>
            <pc:sldMk cId="0" sldId="256"/>
            <ac:spMk id="3" creationId="{DD39B7F8-CF7B-B969-3427-8D1848DDFA33}"/>
          </ac:spMkLst>
        </pc:spChg>
        <pc:spChg chg="add del mod">
          <ac:chgData name="Nicola Taute | LivGreen" userId="b4481027-d19f-4b9c-90fe-a36a4f80f9ea" providerId="ADAL" clId="{90F624B5-A4AE-4E2E-AEC1-B2E7EFC7D787}" dt="2025-06-16T14:11:13.315" v="31" actId="21"/>
          <ac:spMkLst>
            <pc:docMk/>
            <pc:sldMk cId="0" sldId="256"/>
            <ac:spMk id="4" creationId="{126651F8-8431-6D8C-9FC0-A0E0BF7DCD13}"/>
          </ac:spMkLst>
        </pc:spChg>
        <pc:spChg chg="add mod">
          <ac:chgData name="Nicola Taute | LivGreen" userId="b4481027-d19f-4b9c-90fe-a36a4f80f9ea" providerId="ADAL" clId="{90F624B5-A4AE-4E2E-AEC1-B2E7EFC7D787}" dt="2025-06-16T14:12:20.882" v="38" actId="1076"/>
          <ac:spMkLst>
            <pc:docMk/>
            <pc:sldMk cId="0" sldId="256"/>
            <ac:spMk id="14" creationId="{A531AC93-03F3-1F14-F7DB-653FA82F3A0E}"/>
          </ac:spMkLst>
        </pc:spChg>
        <pc:spChg chg="add mod">
          <ac:chgData name="Nicola Taute | LivGreen" userId="b4481027-d19f-4b9c-90fe-a36a4f80f9ea" providerId="ADAL" clId="{90F624B5-A4AE-4E2E-AEC1-B2E7EFC7D787}" dt="2025-06-16T14:12:20.882" v="38" actId="1076"/>
          <ac:spMkLst>
            <pc:docMk/>
            <pc:sldMk cId="0" sldId="256"/>
            <ac:spMk id="15" creationId="{DD39B7F8-CF7B-B969-3427-8D1848DDFA33}"/>
          </ac:spMkLst>
        </pc:spChg>
        <pc:spChg chg="add mod">
          <ac:chgData name="Nicola Taute | LivGreen" userId="b4481027-d19f-4b9c-90fe-a36a4f80f9ea" providerId="ADAL" clId="{90F624B5-A4AE-4E2E-AEC1-B2E7EFC7D787}" dt="2025-06-16T14:12:20.882" v="38" actId="1076"/>
          <ac:spMkLst>
            <pc:docMk/>
            <pc:sldMk cId="0" sldId="256"/>
            <ac:spMk id="16" creationId="{126651F8-8431-6D8C-9FC0-A0E0BF7DCD13}"/>
          </ac:spMkLst>
        </pc:spChg>
        <pc:spChg chg="mod">
          <ac:chgData name="Nicola Taute | LivGreen" userId="b4481027-d19f-4b9c-90fe-a36a4f80f9ea" providerId="ADAL" clId="{90F624B5-A4AE-4E2E-AEC1-B2E7EFC7D787}" dt="2025-06-16T14:12:05.033" v="36" actId="1076"/>
          <ac:spMkLst>
            <pc:docMk/>
            <pc:sldMk cId="0" sldId="256"/>
            <ac:spMk id="20" creationId="{00000000-0000-0000-0000-000000000000}"/>
          </ac:spMkLst>
        </pc:spChg>
        <pc:spChg chg="mod">
          <ac:chgData name="Nicola Taute | LivGreen" userId="b4481027-d19f-4b9c-90fe-a36a4f80f9ea" providerId="ADAL" clId="{90F624B5-A4AE-4E2E-AEC1-B2E7EFC7D787}" dt="2025-06-16T14:12:20.882" v="38" actId="1076"/>
          <ac:spMkLst>
            <pc:docMk/>
            <pc:sldMk cId="0" sldId="256"/>
            <ac:spMk id="21" creationId="{00000000-0000-0000-0000-000000000000}"/>
          </ac:spMkLst>
        </pc:spChg>
        <pc:spChg chg="mod">
          <ac:chgData name="Nicola Taute | LivGreen" userId="b4481027-d19f-4b9c-90fe-a36a4f80f9ea" providerId="ADAL" clId="{90F624B5-A4AE-4E2E-AEC1-B2E7EFC7D787}" dt="2025-06-16T14:11:18.007" v="32" actId="1076"/>
          <ac:spMkLst>
            <pc:docMk/>
            <pc:sldMk cId="0" sldId="256"/>
            <ac:spMk id="22" creationId="{00000000-0000-0000-0000-000000000000}"/>
          </ac:spMkLst>
        </pc:spChg>
        <pc:spChg chg="mod">
          <ac:chgData name="Nicola Taute | LivGreen" userId="b4481027-d19f-4b9c-90fe-a36a4f80f9ea" providerId="ADAL" clId="{90F624B5-A4AE-4E2E-AEC1-B2E7EFC7D787}" dt="2025-06-16T14:12:05.033" v="36" actId="1076"/>
          <ac:spMkLst>
            <pc:docMk/>
            <pc:sldMk cId="0" sldId="256"/>
            <ac:spMk id="24" creationId="{00000000-0000-0000-0000-000000000000}"/>
          </ac:spMkLst>
        </pc:spChg>
        <pc:spChg chg="mod">
          <ac:chgData name="Nicola Taute | LivGreen" userId="b4481027-d19f-4b9c-90fe-a36a4f80f9ea" providerId="ADAL" clId="{90F624B5-A4AE-4E2E-AEC1-B2E7EFC7D787}" dt="2025-06-16T14:12:20.882" v="38" actId="1076"/>
          <ac:spMkLst>
            <pc:docMk/>
            <pc:sldMk cId="0" sldId="256"/>
            <ac:spMk id="25" creationId="{00000000-0000-0000-0000-000000000000}"/>
          </ac:spMkLst>
        </pc:spChg>
        <pc:spChg chg="mod">
          <ac:chgData name="Nicola Taute | LivGreen" userId="b4481027-d19f-4b9c-90fe-a36a4f80f9ea" providerId="ADAL" clId="{90F624B5-A4AE-4E2E-AEC1-B2E7EFC7D787}" dt="2025-06-16T14:11:18.007" v="32" actId="1076"/>
          <ac:spMkLst>
            <pc:docMk/>
            <pc:sldMk cId="0" sldId="256"/>
            <ac:spMk id="26" creationId="{00000000-0000-0000-0000-000000000000}"/>
          </ac:spMkLst>
        </pc:spChg>
        <pc:spChg chg="mod">
          <ac:chgData name="Nicola Taute | LivGreen" userId="b4481027-d19f-4b9c-90fe-a36a4f80f9ea" providerId="ADAL" clId="{90F624B5-A4AE-4E2E-AEC1-B2E7EFC7D787}" dt="2025-06-16T14:12:30.874" v="40" actId="14100"/>
          <ac:spMkLst>
            <pc:docMk/>
            <pc:sldMk cId="0" sldId="256"/>
            <ac:spMk id="27" creationId="{00000000-0000-0000-0000-000000000000}"/>
          </ac:spMkLst>
        </pc:spChg>
        <pc:spChg chg="mod">
          <ac:chgData name="Nicola Taute | LivGreen" userId="b4481027-d19f-4b9c-90fe-a36a4f80f9ea" providerId="ADAL" clId="{90F624B5-A4AE-4E2E-AEC1-B2E7EFC7D787}" dt="2025-06-16T14:12:05.033" v="36" actId="1076"/>
          <ac:spMkLst>
            <pc:docMk/>
            <pc:sldMk cId="0" sldId="256"/>
            <ac:spMk id="29" creationId="{00000000-0000-0000-0000-000000000000}"/>
          </ac:spMkLst>
        </pc:spChg>
        <pc:spChg chg="del mod">
          <ac:chgData name="Nicola Taute | LivGreen" userId="b4481027-d19f-4b9c-90fe-a36a4f80f9ea" providerId="ADAL" clId="{90F624B5-A4AE-4E2E-AEC1-B2E7EFC7D787}" dt="2025-06-16T14:10:33.565" v="24" actId="21"/>
          <ac:spMkLst>
            <pc:docMk/>
            <pc:sldMk cId="0" sldId="256"/>
            <ac:spMk id="36" creationId="{A531AC93-03F3-1F14-F7DB-653FA82F3A0E}"/>
          </ac:spMkLst>
        </pc:spChg>
        <pc:spChg chg="del mod">
          <ac:chgData name="Nicola Taute | LivGreen" userId="b4481027-d19f-4b9c-90fe-a36a4f80f9ea" providerId="ADAL" clId="{90F624B5-A4AE-4E2E-AEC1-B2E7EFC7D787}" dt="2025-06-16T14:10:33.565" v="24" actId="21"/>
          <ac:spMkLst>
            <pc:docMk/>
            <pc:sldMk cId="0" sldId="256"/>
            <ac:spMk id="37" creationId="{DD39B7F8-CF7B-B969-3427-8D1848DDFA33}"/>
          </ac:spMkLst>
        </pc:spChg>
        <pc:spChg chg="mod">
          <ac:chgData name="Nicola Taute | LivGreen" userId="b4481027-d19f-4b9c-90fe-a36a4f80f9ea" providerId="ADAL" clId="{90F624B5-A4AE-4E2E-AEC1-B2E7EFC7D787}" dt="2025-06-16T14:12:20.882" v="38" actId="1076"/>
          <ac:spMkLst>
            <pc:docMk/>
            <pc:sldMk cId="0" sldId="256"/>
            <ac:spMk id="39" creationId="{94D7151D-25EE-5592-A111-A997547E1AA8}"/>
          </ac:spMkLst>
        </pc:spChg>
        <pc:spChg chg="del mod">
          <ac:chgData name="Nicola Taute | LivGreen" userId="b4481027-d19f-4b9c-90fe-a36a4f80f9ea" providerId="ADAL" clId="{90F624B5-A4AE-4E2E-AEC1-B2E7EFC7D787}" dt="2025-06-16T14:10:33.565" v="24" actId="21"/>
          <ac:spMkLst>
            <pc:docMk/>
            <pc:sldMk cId="0" sldId="256"/>
            <ac:spMk id="40" creationId="{126651F8-8431-6D8C-9FC0-A0E0BF7DCD13}"/>
          </ac:spMkLst>
        </pc:spChg>
        <pc:spChg chg="mod">
          <ac:chgData name="Nicola Taute | LivGreen" userId="b4481027-d19f-4b9c-90fe-a36a4f80f9ea" providerId="ADAL" clId="{90F624B5-A4AE-4E2E-AEC1-B2E7EFC7D787}" dt="2025-06-16T14:12:08.405" v="37" actId="1076"/>
          <ac:spMkLst>
            <pc:docMk/>
            <pc:sldMk cId="0" sldId="256"/>
            <ac:spMk id="41" creationId="{9101C863-F543-26D1-220B-5DE98D6E575C}"/>
          </ac:spMkLst>
        </pc:spChg>
        <pc:spChg chg="del">
          <ac:chgData name="Nicola Taute | LivGreen" userId="b4481027-d19f-4b9c-90fe-a36a4f80f9ea" providerId="ADAL" clId="{90F624B5-A4AE-4E2E-AEC1-B2E7EFC7D787}" dt="2025-06-16T14:07:56.046" v="0" actId="478"/>
          <ac:spMkLst>
            <pc:docMk/>
            <pc:sldMk cId="0" sldId="256"/>
            <ac:spMk id="42" creationId="{9C7EA9D6-4353-5E56-26D4-248BCE94ED24}"/>
          </ac:spMkLst>
        </pc:spChg>
        <pc:grpChg chg="mod">
          <ac:chgData name="Nicola Taute | LivGreen" userId="b4481027-d19f-4b9c-90fe-a36a4f80f9ea" providerId="ADAL" clId="{90F624B5-A4AE-4E2E-AEC1-B2E7EFC7D787}" dt="2025-06-16T14:12:29.208" v="39" actId="1076"/>
          <ac:grpSpMkLst>
            <pc:docMk/>
            <pc:sldMk cId="0" sldId="256"/>
            <ac:grpSpMk id="5" creationId="{00000000-0000-0000-0000-000000000000}"/>
          </ac:grpSpMkLst>
        </pc:grpChg>
        <pc:picChg chg="mod">
          <ac:chgData name="Nicola Taute | LivGreen" userId="b4481027-d19f-4b9c-90fe-a36a4f80f9ea" providerId="ADAL" clId="{90F624B5-A4AE-4E2E-AEC1-B2E7EFC7D787}" dt="2025-06-16T14:09:36.966" v="18" actId="14100"/>
          <ac:picMkLst>
            <pc:docMk/>
            <pc:sldMk cId="0" sldId="256"/>
            <ac:picMk id="48" creationId="{3956238E-0731-02A6-F09F-C2FE49BBE53D}"/>
          </ac:picMkLst>
        </pc:picChg>
      </pc:sldChg>
      <pc:sldChg chg="modSp mod">
        <pc:chgData name="Nicola Taute | LivGreen" userId="b4481027-d19f-4b9c-90fe-a36a4f80f9ea" providerId="ADAL" clId="{90F624B5-A4AE-4E2E-AEC1-B2E7EFC7D787}" dt="2025-06-16T14:08:07.033" v="3" actId="1076"/>
        <pc:sldMkLst>
          <pc:docMk/>
          <pc:sldMk cId="0" sldId="257"/>
        </pc:sldMkLst>
        <pc:picChg chg="mod">
          <ac:chgData name="Nicola Taute | LivGreen" userId="b4481027-d19f-4b9c-90fe-a36a4f80f9ea" providerId="ADAL" clId="{90F624B5-A4AE-4E2E-AEC1-B2E7EFC7D787}" dt="2025-06-16T14:08:07.033" v="3" actId="1076"/>
          <ac:picMkLst>
            <pc:docMk/>
            <pc:sldMk cId="0" sldId="257"/>
            <ac:picMk id="65" creationId="{E81CB417-F6B3-A23A-02F8-CCD4B57A659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4973D8-5F55-48B3-863F-BF0135BF2BB0}" type="datetimeFigureOut">
              <a:rPr lang="en-GB" smtClean="0"/>
              <a:t>16/06/2025</a:t>
            </a:fld>
            <a:endParaRPr lang="en-GB"/>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F617E3-1D4C-4FF0-90AE-871247A241E6}" type="slidenum">
              <a:rPr lang="en-GB" smtClean="0"/>
              <a:t>‹#›</a:t>
            </a:fld>
            <a:endParaRPr lang="en-GB"/>
          </a:p>
        </p:txBody>
      </p:sp>
    </p:spTree>
    <p:extLst>
      <p:ext uri="{BB962C8B-B14F-4D97-AF65-F5344CB8AC3E}">
        <p14:creationId xmlns:p14="http://schemas.microsoft.com/office/powerpoint/2010/main" val="645405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AF617E3-1D4C-4FF0-90AE-871247A241E6}" type="slidenum">
              <a:rPr lang="en-GB" smtClean="0"/>
              <a:t>1</a:t>
            </a:fld>
            <a:endParaRPr lang="en-GB"/>
          </a:p>
        </p:txBody>
      </p:sp>
    </p:spTree>
    <p:extLst>
      <p:ext uri="{BB962C8B-B14F-4D97-AF65-F5344CB8AC3E}">
        <p14:creationId xmlns:p14="http://schemas.microsoft.com/office/powerpoint/2010/main" val="2537022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AF617E3-1D4C-4FF0-90AE-871247A241E6}" type="slidenum">
              <a:rPr lang="en-GB" smtClean="0"/>
              <a:t>2</a:t>
            </a:fld>
            <a:endParaRPr lang="en-GB"/>
          </a:p>
        </p:txBody>
      </p:sp>
    </p:spTree>
    <p:extLst>
      <p:ext uri="{BB962C8B-B14F-4D97-AF65-F5344CB8AC3E}">
        <p14:creationId xmlns:p14="http://schemas.microsoft.com/office/powerpoint/2010/main" val="3184737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5"/>
          <p:cNvGrpSpPr/>
          <p:nvPr/>
        </p:nvGrpSpPr>
        <p:grpSpPr>
          <a:xfrm>
            <a:off x="3312456" y="7823851"/>
            <a:ext cx="4244044" cy="2480435"/>
            <a:chOff x="0" y="0"/>
            <a:chExt cx="1756043" cy="905357"/>
          </a:xfrm>
        </p:grpSpPr>
        <p:sp>
          <p:nvSpPr>
            <p:cNvPr id="6" name="Freeform 6"/>
            <p:cNvSpPr/>
            <p:nvPr/>
          </p:nvSpPr>
          <p:spPr>
            <a:xfrm>
              <a:off x="0" y="0"/>
              <a:ext cx="1756043" cy="905357"/>
            </a:xfrm>
            <a:custGeom>
              <a:avLst/>
              <a:gdLst/>
              <a:ahLst/>
              <a:cxnLst/>
              <a:rect l="l" t="t" r="r" b="b"/>
              <a:pathLst>
                <a:path w="1756043" h="905357">
                  <a:moveTo>
                    <a:pt x="26860" y="0"/>
                  </a:moveTo>
                  <a:lnTo>
                    <a:pt x="1729183" y="0"/>
                  </a:lnTo>
                  <a:cubicBezTo>
                    <a:pt x="1736307" y="0"/>
                    <a:pt x="1743139" y="2830"/>
                    <a:pt x="1748176" y="7867"/>
                  </a:cubicBezTo>
                  <a:cubicBezTo>
                    <a:pt x="1753213" y="12904"/>
                    <a:pt x="1756043" y="19736"/>
                    <a:pt x="1756043" y="26860"/>
                  </a:cubicBezTo>
                  <a:lnTo>
                    <a:pt x="1756043" y="878497"/>
                  </a:lnTo>
                  <a:cubicBezTo>
                    <a:pt x="1756043" y="885621"/>
                    <a:pt x="1753213" y="892453"/>
                    <a:pt x="1748176" y="897490"/>
                  </a:cubicBezTo>
                  <a:cubicBezTo>
                    <a:pt x="1743139" y="902527"/>
                    <a:pt x="1736307" y="905357"/>
                    <a:pt x="1729183" y="905357"/>
                  </a:cubicBezTo>
                  <a:lnTo>
                    <a:pt x="26860" y="905357"/>
                  </a:lnTo>
                  <a:cubicBezTo>
                    <a:pt x="19736" y="905357"/>
                    <a:pt x="12904" y="902527"/>
                    <a:pt x="7867" y="897490"/>
                  </a:cubicBezTo>
                  <a:cubicBezTo>
                    <a:pt x="2830" y="892453"/>
                    <a:pt x="0" y="885621"/>
                    <a:pt x="0" y="878497"/>
                  </a:cubicBezTo>
                  <a:lnTo>
                    <a:pt x="0" y="26860"/>
                  </a:lnTo>
                  <a:cubicBezTo>
                    <a:pt x="0" y="19736"/>
                    <a:pt x="2830" y="12904"/>
                    <a:pt x="7867" y="7867"/>
                  </a:cubicBezTo>
                  <a:cubicBezTo>
                    <a:pt x="12904" y="2830"/>
                    <a:pt x="19736" y="0"/>
                    <a:pt x="26860" y="0"/>
                  </a:cubicBezTo>
                  <a:close/>
                </a:path>
              </a:pathLst>
            </a:custGeom>
            <a:solidFill>
              <a:srgbClr val="2E5A50"/>
            </a:solidFill>
          </p:spPr>
          <p:txBody>
            <a:bodyPr/>
            <a:lstStyle/>
            <a:p>
              <a:endParaRPr lang="en-GB" dirty="0">
                <a:solidFill>
                  <a:srgbClr val="2E5A50"/>
                </a:solidFill>
              </a:endParaRPr>
            </a:p>
          </p:txBody>
        </p:sp>
        <p:sp>
          <p:nvSpPr>
            <p:cNvPr id="7" name="TextBox 7"/>
            <p:cNvSpPr txBox="1"/>
            <p:nvPr/>
          </p:nvSpPr>
          <p:spPr>
            <a:xfrm>
              <a:off x="0" y="-47625"/>
              <a:ext cx="1756043" cy="952982"/>
            </a:xfrm>
            <a:prstGeom prst="rect">
              <a:avLst/>
            </a:prstGeom>
          </p:spPr>
          <p:txBody>
            <a:bodyPr lIns="50800" tIns="50800" rIns="50800" bIns="50800" rtlCol="0" anchor="ctr"/>
            <a:lstStyle/>
            <a:p>
              <a:pPr algn="ctr">
                <a:lnSpc>
                  <a:spcPts val="1960"/>
                </a:lnSpc>
              </a:pPr>
              <a:endParaRPr>
                <a:solidFill>
                  <a:srgbClr val="2E5A50"/>
                </a:solidFill>
              </a:endParaRPr>
            </a:p>
          </p:txBody>
        </p:sp>
      </p:grpSp>
      <p:grpSp>
        <p:nvGrpSpPr>
          <p:cNvPr id="8" name="Group 8"/>
          <p:cNvGrpSpPr/>
          <p:nvPr/>
        </p:nvGrpSpPr>
        <p:grpSpPr>
          <a:xfrm>
            <a:off x="7319917" y="790385"/>
            <a:ext cx="236583" cy="537150"/>
            <a:chOff x="0" y="0"/>
            <a:chExt cx="1756043" cy="946779"/>
          </a:xfrm>
          <a:solidFill>
            <a:srgbClr val="2E5A50"/>
          </a:solidFill>
        </p:grpSpPr>
        <p:sp>
          <p:nvSpPr>
            <p:cNvPr id="9" name="Freeform 9"/>
            <p:cNvSpPr/>
            <p:nvPr/>
          </p:nvSpPr>
          <p:spPr>
            <a:xfrm>
              <a:off x="0" y="0"/>
              <a:ext cx="1756043" cy="946779"/>
            </a:xfrm>
            <a:custGeom>
              <a:avLst/>
              <a:gdLst/>
              <a:ahLst/>
              <a:cxnLst/>
              <a:rect l="l" t="t" r="r" b="b"/>
              <a:pathLst>
                <a:path w="1756043" h="946779">
                  <a:moveTo>
                    <a:pt x="85479" y="0"/>
                  </a:moveTo>
                  <a:lnTo>
                    <a:pt x="1670564" y="0"/>
                  </a:lnTo>
                  <a:cubicBezTo>
                    <a:pt x="1693234" y="0"/>
                    <a:pt x="1714976" y="9006"/>
                    <a:pt x="1731007" y="25036"/>
                  </a:cubicBezTo>
                  <a:cubicBezTo>
                    <a:pt x="1747037" y="41067"/>
                    <a:pt x="1756043" y="62808"/>
                    <a:pt x="1756043" y="85479"/>
                  </a:cubicBezTo>
                  <a:lnTo>
                    <a:pt x="1756043" y="861300"/>
                  </a:lnTo>
                  <a:cubicBezTo>
                    <a:pt x="1756043" y="908509"/>
                    <a:pt x="1717773" y="946779"/>
                    <a:pt x="1670564" y="946779"/>
                  </a:cubicBezTo>
                  <a:lnTo>
                    <a:pt x="85479" y="946779"/>
                  </a:lnTo>
                  <a:cubicBezTo>
                    <a:pt x="38270" y="946779"/>
                    <a:pt x="0" y="908509"/>
                    <a:pt x="0" y="861300"/>
                  </a:cubicBezTo>
                  <a:lnTo>
                    <a:pt x="0" y="85479"/>
                  </a:lnTo>
                  <a:cubicBezTo>
                    <a:pt x="0" y="38270"/>
                    <a:pt x="38270" y="0"/>
                    <a:pt x="85479" y="0"/>
                  </a:cubicBezTo>
                  <a:close/>
                </a:path>
              </a:pathLst>
            </a:custGeom>
            <a:grpFill/>
          </p:spPr>
          <p:txBody>
            <a:bodyPr/>
            <a:lstStyle/>
            <a:p>
              <a:endParaRPr lang="en-GB">
                <a:solidFill>
                  <a:srgbClr val="2E5A50"/>
                </a:solidFill>
              </a:endParaRPr>
            </a:p>
          </p:txBody>
        </p:sp>
        <p:sp>
          <p:nvSpPr>
            <p:cNvPr id="10" name="TextBox 10"/>
            <p:cNvSpPr txBox="1"/>
            <p:nvPr/>
          </p:nvSpPr>
          <p:spPr>
            <a:xfrm>
              <a:off x="0" y="-47625"/>
              <a:ext cx="1756043" cy="994404"/>
            </a:xfrm>
            <a:prstGeom prst="rect">
              <a:avLst/>
            </a:prstGeom>
            <a:grpFill/>
          </p:spPr>
          <p:txBody>
            <a:bodyPr lIns="50800" tIns="50800" rIns="50800" bIns="50800" rtlCol="0" anchor="ctr"/>
            <a:lstStyle/>
            <a:p>
              <a:pPr algn="ctr">
                <a:lnSpc>
                  <a:spcPts val="1960"/>
                </a:lnSpc>
              </a:pPr>
              <a:endParaRPr dirty="0">
                <a:solidFill>
                  <a:srgbClr val="2E5A50"/>
                </a:solidFill>
              </a:endParaRPr>
            </a:p>
          </p:txBody>
        </p:sp>
      </p:grpSp>
      <p:grpSp>
        <p:nvGrpSpPr>
          <p:cNvPr id="11" name="Group 11"/>
          <p:cNvGrpSpPr/>
          <p:nvPr/>
        </p:nvGrpSpPr>
        <p:grpSpPr>
          <a:xfrm>
            <a:off x="-19989" y="9757954"/>
            <a:ext cx="206528" cy="537150"/>
            <a:chOff x="0" y="0"/>
            <a:chExt cx="1756043" cy="946779"/>
          </a:xfrm>
          <a:solidFill>
            <a:srgbClr val="2E505A"/>
          </a:solidFill>
        </p:grpSpPr>
        <p:sp>
          <p:nvSpPr>
            <p:cNvPr id="12" name="Freeform 12"/>
            <p:cNvSpPr/>
            <p:nvPr/>
          </p:nvSpPr>
          <p:spPr>
            <a:xfrm>
              <a:off x="0" y="0"/>
              <a:ext cx="1756043" cy="946779"/>
            </a:xfrm>
            <a:custGeom>
              <a:avLst/>
              <a:gdLst/>
              <a:ahLst/>
              <a:cxnLst/>
              <a:rect l="l" t="t" r="r" b="b"/>
              <a:pathLst>
                <a:path w="1756043" h="946779">
                  <a:moveTo>
                    <a:pt x="85479" y="0"/>
                  </a:moveTo>
                  <a:lnTo>
                    <a:pt x="1670564" y="0"/>
                  </a:lnTo>
                  <a:cubicBezTo>
                    <a:pt x="1693234" y="0"/>
                    <a:pt x="1714976" y="9006"/>
                    <a:pt x="1731007" y="25036"/>
                  </a:cubicBezTo>
                  <a:cubicBezTo>
                    <a:pt x="1747037" y="41067"/>
                    <a:pt x="1756043" y="62808"/>
                    <a:pt x="1756043" y="85479"/>
                  </a:cubicBezTo>
                  <a:lnTo>
                    <a:pt x="1756043" y="861300"/>
                  </a:lnTo>
                  <a:cubicBezTo>
                    <a:pt x="1756043" y="908509"/>
                    <a:pt x="1717773" y="946779"/>
                    <a:pt x="1670564" y="946779"/>
                  </a:cubicBezTo>
                  <a:lnTo>
                    <a:pt x="85479" y="946779"/>
                  </a:lnTo>
                  <a:cubicBezTo>
                    <a:pt x="38270" y="946779"/>
                    <a:pt x="0" y="908509"/>
                    <a:pt x="0" y="861300"/>
                  </a:cubicBezTo>
                  <a:lnTo>
                    <a:pt x="0" y="85479"/>
                  </a:lnTo>
                  <a:cubicBezTo>
                    <a:pt x="0" y="38270"/>
                    <a:pt x="38270" y="0"/>
                    <a:pt x="85479" y="0"/>
                  </a:cubicBezTo>
                  <a:close/>
                </a:path>
              </a:pathLst>
            </a:custGeom>
            <a:grpFill/>
          </p:spPr>
          <p:txBody>
            <a:bodyPr/>
            <a:lstStyle/>
            <a:p>
              <a:endParaRPr lang="en-GB">
                <a:solidFill>
                  <a:srgbClr val="2E5A50"/>
                </a:solidFill>
              </a:endParaRPr>
            </a:p>
          </p:txBody>
        </p:sp>
        <p:sp>
          <p:nvSpPr>
            <p:cNvPr id="13" name="TextBox 13"/>
            <p:cNvSpPr txBox="1"/>
            <p:nvPr/>
          </p:nvSpPr>
          <p:spPr>
            <a:xfrm>
              <a:off x="0" y="-47625"/>
              <a:ext cx="1756043" cy="994404"/>
            </a:xfrm>
            <a:prstGeom prst="rect">
              <a:avLst/>
            </a:prstGeom>
            <a:solidFill>
              <a:srgbClr val="2E5A50"/>
            </a:solidFill>
          </p:spPr>
          <p:txBody>
            <a:bodyPr lIns="50800" tIns="50800" rIns="50800" bIns="50800" rtlCol="0" anchor="ctr"/>
            <a:lstStyle/>
            <a:p>
              <a:pPr algn="ctr">
                <a:lnSpc>
                  <a:spcPts val="1960"/>
                </a:lnSpc>
              </a:pPr>
              <a:endParaRPr dirty="0">
                <a:solidFill>
                  <a:srgbClr val="2E5A50"/>
                </a:solidFill>
              </a:endParaRPr>
            </a:p>
          </p:txBody>
        </p:sp>
      </p:grpSp>
      <p:sp>
        <p:nvSpPr>
          <p:cNvPr id="19" name="TextBox 19"/>
          <p:cNvSpPr txBox="1"/>
          <p:nvPr/>
        </p:nvSpPr>
        <p:spPr>
          <a:xfrm>
            <a:off x="2568923" y="398297"/>
            <a:ext cx="4617421" cy="1328569"/>
          </a:xfrm>
          <a:prstGeom prst="rect">
            <a:avLst/>
          </a:prstGeom>
        </p:spPr>
        <p:txBody>
          <a:bodyPr wrap="square" lIns="0" tIns="0" rIns="0" bIns="0" rtlCol="0" anchor="t">
            <a:spAutoFit/>
          </a:bodyPr>
          <a:lstStyle/>
          <a:p>
            <a:pPr algn="l">
              <a:lnSpc>
                <a:spcPts val="5640"/>
              </a:lnSpc>
            </a:pPr>
            <a:r>
              <a:rPr lang="en-US" sz="2800" b="1" dirty="0">
                <a:solidFill>
                  <a:srgbClr val="2E5A50"/>
                </a:solidFill>
                <a:latin typeface="Poppins" panose="00000500000000000000" pitchFamily="2" charset="0"/>
                <a:ea typeface="Raleway Bold"/>
                <a:cs typeface="Poppins" panose="00000500000000000000" pitchFamily="2" charset="0"/>
                <a:sym typeface="Raleway Bold"/>
              </a:rPr>
              <a:t>Loft Insulation </a:t>
            </a:r>
          </a:p>
          <a:p>
            <a:pPr algn="l">
              <a:lnSpc>
                <a:spcPts val="5640"/>
              </a:lnSpc>
            </a:pPr>
            <a:r>
              <a:rPr lang="en-US" sz="2000" b="1" dirty="0">
                <a:solidFill>
                  <a:srgbClr val="4AB05C"/>
                </a:solidFill>
                <a:latin typeface="Poppins" panose="00000500000000000000" pitchFamily="2" charset="0"/>
                <a:ea typeface="Raleway Bold"/>
                <a:cs typeface="Poppins" panose="00000500000000000000" pitchFamily="2" charset="0"/>
                <a:sym typeface="Raleway Bold"/>
              </a:rPr>
              <a:t>What to Expect? </a:t>
            </a:r>
          </a:p>
        </p:txBody>
      </p:sp>
      <p:sp>
        <p:nvSpPr>
          <p:cNvPr id="20" name="TextBox 20"/>
          <p:cNvSpPr txBox="1"/>
          <p:nvPr/>
        </p:nvSpPr>
        <p:spPr>
          <a:xfrm>
            <a:off x="597909" y="2416589"/>
            <a:ext cx="2752013" cy="235962"/>
          </a:xfrm>
          <a:prstGeom prst="rect">
            <a:avLst/>
          </a:prstGeom>
        </p:spPr>
        <p:txBody>
          <a:bodyPr wrap="square" lIns="0" tIns="0" rIns="0" bIns="0" rtlCol="0" anchor="t">
            <a:spAutoFit/>
          </a:bodyPr>
          <a:lstStyle/>
          <a:p>
            <a:pPr>
              <a:lnSpc>
                <a:spcPct val="115000"/>
              </a:lnSpc>
              <a:spcAft>
                <a:spcPts val="800"/>
              </a:spcAft>
            </a:pPr>
            <a:r>
              <a:rPr lang="en-GB" sz="14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What is </a:t>
            </a:r>
            <a:r>
              <a:rPr lang="en-GB" sz="1400" b="1" kern="100" dirty="0">
                <a:solidFill>
                  <a:srgbClr val="4AB05C"/>
                </a:solidFill>
                <a:effectLst/>
                <a:latin typeface="Poppins" panose="00000500000000000000" pitchFamily="2" charset="0"/>
                <a:ea typeface="Aptos" panose="020B0004020202020204" pitchFamily="34" charset="0"/>
                <a:cs typeface="Times New Roman" panose="02020603050405020304" pitchFamily="18" charset="0"/>
              </a:rPr>
              <a:t>Loft Insulation – LI?</a:t>
            </a:r>
            <a:endParaRPr lang="en-GB"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1" name="TextBox 21"/>
          <p:cNvSpPr txBox="1"/>
          <p:nvPr/>
        </p:nvSpPr>
        <p:spPr>
          <a:xfrm>
            <a:off x="662920" y="4325601"/>
            <a:ext cx="3107045" cy="232884"/>
          </a:xfrm>
          <a:prstGeom prst="rect">
            <a:avLst/>
          </a:prstGeom>
        </p:spPr>
        <p:txBody>
          <a:bodyPr wrap="square" lIns="0" tIns="0" rIns="0" bIns="0" rtlCol="0" anchor="t">
            <a:spAutoFit/>
          </a:bodyPr>
          <a:lstStyle/>
          <a:p>
            <a:pPr>
              <a:lnSpc>
                <a:spcPts val="1871"/>
              </a:lnSpc>
            </a:pPr>
            <a:r>
              <a:rPr lang="en-GB" sz="14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What</a:t>
            </a:r>
            <a:r>
              <a:rPr lang="en-GB" sz="1400" b="1" kern="100" dirty="0">
                <a:effectLst/>
                <a:latin typeface="Poppins" panose="00000500000000000000" pitchFamily="2" charset="0"/>
                <a:ea typeface="Aptos" panose="020B0004020202020204" pitchFamily="34" charset="0"/>
                <a:cs typeface="Times New Roman" panose="02020603050405020304" pitchFamily="18" charset="0"/>
              </a:rPr>
              <a:t> </a:t>
            </a:r>
            <a:r>
              <a:rPr lang="en-GB" sz="1400" b="1" kern="100" dirty="0">
                <a:solidFill>
                  <a:srgbClr val="4AB05C"/>
                </a:solidFill>
                <a:effectLst/>
                <a:latin typeface="Poppins" panose="00000500000000000000" pitchFamily="2" charset="0"/>
                <a:ea typeface="Aptos" panose="020B0004020202020204" pitchFamily="34" charset="0"/>
                <a:cs typeface="Times New Roman" panose="02020603050405020304" pitchFamily="18" charset="0"/>
              </a:rPr>
              <a:t>materials</a:t>
            </a:r>
            <a:r>
              <a:rPr lang="en-GB" sz="1400" b="1" kern="100" dirty="0">
                <a:effectLst/>
                <a:latin typeface="Poppins" panose="00000500000000000000" pitchFamily="2" charset="0"/>
                <a:ea typeface="Aptos" panose="020B0004020202020204" pitchFamily="34" charset="0"/>
                <a:cs typeface="Times New Roman" panose="02020603050405020304" pitchFamily="18" charset="0"/>
              </a:rPr>
              <a:t> </a:t>
            </a:r>
            <a:r>
              <a:rPr lang="en-GB" sz="14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are used?</a:t>
            </a:r>
            <a:endParaRPr lang="en-GB"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2" name="TextBox 22"/>
          <p:cNvSpPr txBox="1"/>
          <p:nvPr/>
        </p:nvSpPr>
        <p:spPr>
          <a:xfrm>
            <a:off x="4359699" y="5157162"/>
            <a:ext cx="2641251" cy="235962"/>
          </a:xfrm>
          <a:prstGeom prst="rect">
            <a:avLst/>
          </a:prstGeom>
        </p:spPr>
        <p:txBody>
          <a:bodyPr wrap="square" lIns="0" tIns="0" rIns="0" bIns="0" rtlCol="0" anchor="t">
            <a:spAutoFit/>
          </a:bodyPr>
          <a:lstStyle/>
          <a:p>
            <a:pPr>
              <a:lnSpc>
                <a:spcPct val="115000"/>
              </a:lnSpc>
              <a:spcAft>
                <a:spcPts val="800"/>
              </a:spcAft>
            </a:pPr>
            <a:r>
              <a:rPr lang="en-GB" sz="1400" b="1" kern="100" dirty="0">
                <a:solidFill>
                  <a:srgbClr val="4AB05C"/>
                </a:solidFill>
                <a:effectLst/>
                <a:latin typeface="Poppins" panose="00000500000000000000" pitchFamily="2" charset="0"/>
                <a:ea typeface="Aptos" panose="020B0004020202020204" pitchFamily="34" charset="0"/>
                <a:cs typeface="Times New Roman" panose="02020603050405020304" pitchFamily="18" charset="0"/>
              </a:rPr>
              <a:t>Why</a:t>
            </a:r>
            <a:r>
              <a:rPr lang="en-GB" sz="14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 am I having this done?</a:t>
            </a:r>
            <a:endParaRPr lang="en-GB"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3" name="TextBox 23"/>
          <p:cNvSpPr txBox="1"/>
          <p:nvPr/>
        </p:nvSpPr>
        <p:spPr>
          <a:xfrm>
            <a:off x="3601128" y="8063095"/>
            <a:ext cx="2327526" cy="233013"/>
          </a:xfrm>
          <a:prstGeom prst="rect">
            <a:avLst/>
          </a:prstGeom>
        </p:spPr>
        <p:txBody>
          <a:bodyPr lIns="0" tIns="0" rIns="0" bIns="0" rtlCol="0" anchor="t">
            <a:spAutoFit/>
          </a:bodyPr>
          <a:lstStyle/>
          <a:p>
            <a:pPr algn="l">
              <a:lnSpc>
                <a:spcPts val="1871"/>
              </a:lnSpc>
            </a:pPr>
            <a:r>
              <a:rPr lang="en-US" sz="1400" b="1" dirty="0">
                <a:solidFill>
                  <a:srgbClr val="FFFFFF"/>
                </a:solidFill>
                <a:latin typeface="Poppins" panose="00000500000000000000" pitchFamily="2" charset="0"/>
                <a:ea typeface="Raleway Bold"/>
                <a:cs typeface="Poppins" panose="00000500000000000000" pitchFamily="2" charset="0"/>
                <a:sym typeface="Raleway Bold"/>
              </a:rPr>
              <a:t>Is it quite disruptive?</a:t>
            </a:r>
          </a:p>
        </p:txBody>
      </p:sp>
      <p:sp>
        <p:nvSpPr>
          <p:cNvPr id="24" name="TextBox 24"/>
          <p:cNvSpPr txBox="1"/>
          <p:nvPr/>
        </p:nvSpPr>
        <p:spPr>
          <a:xfrm>
            <a:off x="381759" y="2777490"/>
            <a:ext cx="3107045" cy="1016304"/>
          </a:xfrm>
          <a:prstGeom prst="rect">
            <a:avLst/>
          </a:prstGeom>
        </p:spPr>
        <p:txBody>
          <a:bodyPr wrap="square" lIns="0" tIns="0" rIns="0" bIns="0" rtlCol="0" anchor="t">
            <a:spAutoFit/>
          </a:bodyPr>
          <a:lstStyle/>
          <a:p>
            <a:pPr algn="l">
              <a:lnSpc>
                <a:spcPts val="1616"/>
              </a:lnSpc>
            </a:pPr>
            <a:r>
              <a:rPr lang="en-GB" sz="1200" dirty="0">
                <a:solidFill>
                  <a:srgbClr val="000000"/>
                </a:solidFill>
                <a:latin typeface="Poppins" panose="00000500000000000000" pitchFamily="2" charset="0"/>
                <a:ea typeface="Raleway"/>
                <a:cs typeface="Poppins" panose="00000500000000000000" pitchFamily="2" charset="0"/>
                <a:sym typeface="Raleway"/>
              </a:rPr>
              <a:t>Loft insulation is the barrier of material, usually mineral fibre wool, in your roof spaces that traps heat. It keeps your house warm in the winter and cool in the summer. </a:t>
            </a:r>
            <a:endParaRPr lang="en-US" sz="1200" dirty="0">
              <a:solidFill>
                <a:srgbClr val="000000"/>
              </a:solidFill>
              <a:latin typeface="Raleway"/>
              <a:ea typeface="Raleway"/>
              <a:cs typeface="Raleway"/>
              <a:sym typeface="Raleway"/>
            </a:endParaRPr>
          </a:p>
        </p:txBody>
      </p:sp>
      <p:sp>
        <p:nvSpPr>
          <p:cNvPr id="25" name="TextBox 25"/>
          <p:cNvSpPr txBox="1"/>
          <p:nvPr/>
        </p:nvSpPr>
        <p:spPr>
          <a:xfrm>
            <a:off x="387381" y="4646673"/>
            <a:ext cx="3615871" cy="2043636"/>
          </a:xfrm>
          <a:prstGeom prst="rect">
            <a:avLst/>
          </a:prstGeom>
        </p:spPr>
        <p:txBody>
          <a:bodyPr wrap="square" lIns="0" tIns="0" rIns="0" bIns="0" rtlCol="0" anchor="t">
            <a:spAutoFit/>
          </a:bodyPr>
          <a:lstStyle/>
          <a:p>
            <a:pPr algn="l">
              <a:lnSpc>
                <a:spcPts val="1616"/>
              </a:lnSpc>
            </a:pPr>
            <a:r>
              <a:rPr lang="en-GB" sz="1200" dirty="0">
                <a:solidFill>
                  <a:srgbClr val="000000"/>
                </a:solidFill>
                <a:latin typeface="Poppins" panose="00000500000000000000" pitchFamily="2" charset="0"/>
                <a:ea typeface="Raleway"/>
                <a:cs typeface="Poppins" panose="00000500000000000000" pitchFamily="2" charset="0"/>
                <a:sym typeface="Raleway"/>
              </a:rPr>
              <a:t>The typical tools and materials you will see during a loft installation are: </a:t>
            </a:r>
          </a:p>
          <a:p>
            <a:pPr marL="628650" lvl="1" indent="-171450">
              <a:lnSpc>
                <a:spcPts val="1616"/>
              </a:lnSpc>
              <a:buFont typeface="Arial" panose="020B0604020202020204" pitchFamily="34" charset="0"/>
              <a:buChar char="•"/>
            </a:pPr>
            <a:r>
              <a:rPr lang="en-GB" sz="1200" dirty="0">
                <a:solidFill>
                  <a:srgbClr val="000000"/>
                </a:solidFill>
                <a:latin typeface="Poppins" panose="00000500000000000000" pitchFamily="2" charset="0"/>
                <a:ea typeface="Raleway"/>
                <a:cs typeface="Poppins" panose="00000500000000000000" pitchFamily="2" charset="0"/>
                <a:sym typeface="Raleway"/>
              </a:rPr>
              <a:t>Rolls of mineral fibre wool insulation wrapped in recyclable packaging</a:t>
            </a:r>
          </a:p>
          <a:p>
            <a:pPr marL="628650" lvl="1" indent="-171450">
              <a:lnSpc>
                <a:spcPts val="1616"/>
              </a:lnSpc>
              <a:buFont typeface="Arial" panose="020B0604020202020204" pitchFamily="34" charset="0"/>
              <a:buChar char="•"/>
            </a:pPr>
            <a:r>
              <a:rPr lang="en-GB" sz="1200" dirty="0">
                <a:solidFill>
                  <a:srgbClr val="000000"/>
                </a:solidFill>
                <a:latin typeface="Poppins" panose="00000500000000000000" pitchFamily="2" charset="0"/>
                <a:ea typeface="Raleway"/>
                <a:cs typeface="Poppins" panose="00000500000000000000" pitchFamily="2" charset="0"/>
                <a:sym typeface="Raleway"/>
              </a:rPr>
              <a:t>Sealant </a:t>
            </a:r>
          </a:p>
          <a:p>
            <a:pPr marL="628650" lvl="1" indent="-171450">
              <a:lnSpc>
                <a:spcPts val="1616"/>
              </a:lnSpc>
              <a:buFont typeface="Arial" panose="020B0604020202020204" pitchFamily="34" charset="0"/>
              <a:buChar char="•"/>
            </a:pPr>
            <a:r>
              <a:rPr lang="en-GB" sz="1200" dirty="0">
                <a:solidFill>
                  <a:srgbClr val="000000"/>
                </a:solidFill>
                <a:latin typeface="Poppins" panose="00000500000000000000" pitchFamily="2" charset="0"/>
                <a:ea typeface="Raleway"/>
                <a:cs typeface="Poppins" panose="00000500000000000000" pitchFamily="2" charset="0"/>
                <a:sym typeface="Raleway"/>
              </a:rPr>
              <a:t>Tape</a:t>
            </a:r>
          </a:p>
          <a:p>
            <a:pPr marL="628650" lvl="1" indent="-171450">
              <a:lnSpc>
                <a:spcPts val="1616"/>
              </a:lnSpc>
              <a:buFont typeface="Arial" panose="020B0604020202020204" pitchFamily="34" charset="0"/>
              <a:buChar char="•"/>
            </a:pPr>
            <a:r>
              <a:rPr lang="en-GB" sz="1200" dirty="0">
                <a:solidFill>
                  <a:srgbClr val="000000"/>
                </a:solidFill>
                <a:latin typeface="Poppins" panose="00000500000000000000" pitchFamily="2" charset="0"/>
                <a:ea typeface="Raleway"/>
                <a:cs typeface="Poppins" panose="00000500000000000000" pitchFamily="2" charset="0"/>
                <a:sym typeface="Raleway"/>
              </a:rPr>
              <a:t>Crawl boards</a:t>
            </a:r>
          </a:p>
          <a:p>
            <a:pPr marL="628650" lvl="1" indent="-171450">
              <a:lnSpc>
                <a:spcPts val="1616"/>
              </a:lnSpc>
              <a:buFont typeface="Arial" panose="020B0604020202020204" pitchFamily="34" charset="0"/>
              <a:buChar char="•"/>
            </a:pPr>
            <a:r>
              <a:rPr lang="en-GB" sz="1200" dirty="0">
                <a:solidFill>
                  <a:srgbClr val="000000"/>
                </a:solidFill>
                <a:latin typeface="Poppins" panose="00000500000000000000" pitchFamily="2" charset="0"/>
                <a:ea typeface="Raleway"/>
                <a:cs typeface="Poppins" panose="00000500000000000000" pitchFamily="2" charset="0"/>
                <a:sym typeface="Raleway"/>
              </a:rPr>
              <a:t>Staple guns</a:t>
            </a:r>
          </a:p>
          <a:p>
            <a:pPr marL="628650" lvl="1" indent="-171450">
              <a:lnSpc>
                <a:spcPts val="1616"/>
              </a:lnSpc>
              <a:buFont typeface="Arial" panose="020B0604020202020204" pitchFamily="34" charset="0"/>
              <a:buChar char="•"/>
            </a:pPr>
            <a:r>
              <a:rPr lang="en-GB" sz="1200" dirty="0">
                <a:solidFill>
                  <a:srgbClr val="000000"/>
                </a:solidFill>
                <a:latin typeface="Poppins" panose="00000500000000000000" pitchFamily="2" charset="0"/>
                <a:ea typeface="Raleway"/>
                <a:cs typeface="Poppins" panose="00000500000000000000" pitchFamily="2" charset="0"/>
                <a:sym typeface="Raleway"/>
              </a:rPr>
              <a:t>Knives</a:t>
            </a:r>
          </a:p>
          <a:p>
            <a:pPr marL="628650" lvl="1" indent="-171450">
              <a:lnSpc>
                <a:spcPts val="1616"/>
              </a:lnSpc>
              <a:buFont typeface="Arial" panose="020B0604020202020204" pitchFamily="34" charset="0"/>
              <a:buChar char="•"/>
            </a:pPr>
            <a:r>
              <a:rPr lang="en-GB" sz="1200" dirty="0">
                <a:solidFill>
                  <a:srgbClr val="000000"/>
                </a:solidFill>
                <a:latin typeface="Poppins" panose="00000500000000000000" pitchFamily="2" charset="0"/>
                <a:ea typeface="Raleway"/>
                <a:cs typeface="Poppins" panose="00000500000000000000" pitchFamily="2" charset="0"/>
                <a:sym typeface="Raleway"/>
              </a:rPr>
              <a:t>PPE </a:t>
            </a:r>
            <a:endParaRPr lang="en-US" sz="12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26" name="TextBox 26"/>
          <p:cNvSpPr txBox="1"/>
          <p:nvPr/>
        </p:nvSpPr>
        <p:spPr>
          <a:xfrm>
            <a:off x="4112319" y="5608730"/>
            <a:ext cx="2839615" cy="1222899"/>
          </a:xfrm>
          <a:prstGeom prst="rect">
            <a:avLst/>
          </a:prstGeom>
        </p:spPr>
        <p:txBody>
          <a:bodyPr wrap="square" lIns="0" tIns="0" rIns="0" bIns="0" rtlCol="0" anchor="t">
            <a:spAutoFit/>
          </a:bodyPr>
          <a:lstStyle/>
          <a:p>
            <a:pPr algn="l">
              <a:lnSpc>
                <a:spcPts val="1616"/>
              </a:lnSpc>
            </a:pPr>
            <a:r>
              <a:rPr lang="en-GB" sz="1200" dirty="0">
                <a:solidFill>
                  <a:srgbClr val="000000"/>
                </a:solidFill>
                <a:latin typeface="Poppins" panose="00000500000000000000" pitchFamily="2" charset="0"/>
                <a:ea typeface="Raleway"/>
                <a:cs typeface="Poppins" panose="00000500000000000000" pitchFamily="2" charset="0"/>
                <a:sym typeface="Raleway"/>
              </a:rPr>
              <a:t>We are working with your housing association to support their decarbonisation goals. This means updating homes with more energy-efficient products. This process is called Retrofit. </a:t>
            </a:r>
          </a:p>
        </p:txBody>
      </p:sp>
      <p:sp>
        <p:nvSpPr>
          <p:cNvPr id="27" name="TextBox 27"/>
          <p:cNvSpPr txBox="1"/>
          <p:nvPr/>
        </p:nvSpPr>
        <p:spPr>
          <a:xfrm>
            <a:off x="3582351" y="8572423"/>
            <a:ext cx="3737566" cy="812145"/>
          </a:xfrm>
          <a:prstGeom prst="rect">
            <a:avLst/>
          </a:prstGeom>
        </p:spPr>
        <p:txBody>
          <a:bodyPr wrap="square" lIns="0" tIns="0" rIns="0" bIns="0" rtlCol="0" anchor="t">
            <a:spAutoFit/>
          </a:bodyPr>
          <a:lstStyle/>
          <a:p>
            <a:pPr algn="l">
              <a:lnSpc>
                <a:spcPts val="1616"/>
              </a:lnSpc>
            </a:pPr>
            <a:r>
              <a:rPr lang="en-GB" sz="1188" dirty="0">
                <a:solidFill>
                  <a:srgbClr val="FFFFFF"/>
                </a:solidFill>
                <a:latin typeface="Poppins" panose="00000500000000000000" pitchFamily="2" charset="0"/>
                <a:ea typeface="Raleway"/>
                <a:cs typeface="Poppins" panose="00000500000000000000" pitchFamily="2" charset="0"/>
                <a:sym typeface="Raleway"/>
              </a:rPr>
              <a:t>If you use your loft for storage, then the only disruption would be the clearing out of the stored items. Otherwise, this is little or no disruption during this measure. </a:t>
            </a:r>
            <a:endParaRPr lang="en-US" sz="1188" dirty="0">
              <a:solidFill>
                <a:srgbClr val="FFFFFF"/>
              </a:solidFill>
              <a:latin typeface="Poppins" panose="00000500000000000000" pitchFamily="2" charset="0"/>
              <a:ea typeface="Raleway"/>
              <a:cs typeface="Poppins" panose="00000500000000000000" pitchFamily="2" charset="0"/>
              <a:sym typeface="Raleway"/>
            </a:endParaRPr>
          </a:p>
        </p:txBody>
      </p:sp>
      <p:sp>
        <p:nvSpPr>
          <p:cNvPr id="29" name="Freeform 29"/>
          <p:cNvSpPr/>
          <p:nvPr/>
        </p:nvSpPr>
        <p:spPr>
          <a:xfrm rot="-10800000">
            <a:off x="381760" y="2466737"/>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a:p>
        </p:txBody>
      </p:sp>
      <p:sp>
        <p:nvSpPr>
          <p:cNvPr id="30" name="Freeform 30"/>
          <p:cNvSpPr/>
          <p:nvPr/>
        </p:nvSpPr>
        <p:spPr>
          <a:xfrm>
            <a:off x="6984635" y="7997911"/>
            <a:ext cx="201710" cy="46449"/>
          </a:xfrm>
          <a:custGeom>
            <a:avLst/>
            <a:gdLst/>
            <a:ahLst/>
            <a:cxnLst/>
            <a:rect l="l" t="t" r="r" b="b"/>
            <a:pathLst>
              <a:path w="201710" h="46449">
                <a:moveTo>
                  <a:pt x="0" y="0"/>
                </a:moveTo>
                <a:lnTo>
                  <a:pt x="201710" y="0"/>
                </a:lnTo>
                <a:lnTo>
                  <a:pt x="201710" y="46449"/>
                </a:lnTo>
                <a:lnTo>
                  <a:pt x="0" y="46449"/>
                </a:lnTo>
                <a:lnTo>
                  <a:pt x="0" y="0"/>
                </a:lnTo>
                <a:close/>
              </a:path>
            </a:pathLst>
          </a:custGeom>
          <a:blipFill>
            <a:blip r:embed="rId3">
              <a:extLst>
                <a:ext uri="{96DAC541-7B7A-43D3-8B79-37D633B846F1}">
                  <asvg:svgBlip xmlns:asvg="http://schemas.microsoft.com/office/drawing/2016/SVG/main" r:embed="rId4"/>
                </a:ext>
              </a:extLst>
            </a:blip>
            <a:stretch>
              <a:fillRect t="-331001"/>
            </a:stretch>
          </a:blipFill>
        </p:spPr>
        <p:txBody>
          <a:bodyPr/>
          <a:lstStyle/>
          <a:p>
            <a:endParaRPr lang="en-GB"/>
          </a:p>
        </p:txBody>
      </p:sp>
      <p:pic>
        <p:nvPicPr>
          <p:cNvPr id="34" name="Picture 33">
            <a:extLst>
              <a:ext uri="{FF2B5EF4-FFF2-40B4-BE49-F238E27FC236}">
                <a16:creationId xmlns:a16="http://schemas.microsoft.com/office/drawing/2014/main" id="{B7918D66-8CDB-33B6-0DAD-062D0A5772D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4891" y="0"/>
            <a:ext cx="1890394" cy="1890394"/>
          </a:xfrm>
          <a:prstGeom prst="rect">
            <a:avLst/>
          </a:prstGeom>
        </p:spPr>
      </p:pic>
      <p:sp>
        <p:nvSpPr>
          <p:cNvPr id="39" name="Freeform 29">
            <a:extLst>
              <a:ext uri="{FF2B5EF4-FFF2-40B4-BE49-F238E27FC236}">
                <a16:creationId xmlns:a16="http://schemas.microsoft.com/office/drawing/2014/main" id="{94D7151D-25EE-5592-A111-A997547E1AA8}"/>
              </a:ext>
            </a:extLst>
          </p:cNvPr>
          <p:cNvSpPr/>
          <p:nvPr/>
        </p:nvSpPr>
        <p:spPr>
          <a:xfrm rot="-10800000">
            <a:off x="382692" y="4360397"/>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a:p>
        </p:txBody>
      </p:sp>
      <p:sp>
        <p:nvSpPr>
          <p:cNvPr id="41" name="Freeform 29">
            <a:extLst>
              <a:ext uri="{FF2B5EF4-FFF2-40B4-BE49-F238E27FC236}">
                <a16:creationId xmlns:a16="http://schemas.microsoft.com/office/drawing/2014/main" id="{9101C863-F543-26D1-220B-5DE98D6E575C}"/>
              </a:ext>
            </a:extLst>
          </p:cNvPr>
          <p:cNvSpPr/>
          <p:nvPr/>
        </p:nvSpPr>
        <p:spPr>
          <a:xfrm rot="-10800000">
            <a:off x="4060601" y="5206157"/>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a:p>
        </p:txBody>
      </p:sp>
      <p:pic>
        <p:nvPicPr>
          <p:cNvPr id="48" name="Picture 47">
            <a:extLst>
              <a:ext uri="{FF2B5EF4-FFF2-40B4-BE49-F238E27FC236}">
                <a16:creationId xmlns:a16="http://schemas.microsoft.com/office/drawing/2014/main" id="{3956238E-0731-02A6-F09F-C2FE49BBE53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489198" y="1844853"/>
            <a:ext cx="4067302" cy="2695712"/>
          </a:xfrm>
          <a:prstGeom prst="rect">
            <a:avLst/>
          </a:prstGeom>
        </p:spPr>
      </p:pic>
      <p:sp>
        <p:nvSpPr>
          <p:cNvPr id="14" name="TextBox 21">
            <a:extLst>
              <a:ext uri="{FF2B5EF4-FFF2-40B4-BE49-F238E27FC236}">
                <a16:creationId xmlns:a16="http://schemas.microsoft.com/office/drawing/2014/main" id="{A531AC93-03F3-1F14-F7DB-653FA82F3A0E}"/>
              </a:ext>
            </a:extLst>
          </p:cNvPr>
          <p:cNvSpPr txBox="1"/>
          <p:nvPr/>
        </p:nvSpPr>
        <p:spPr>
          <a:xfrm>
            <a:off x="644065" y="6967880"/>
            <a:ext cx="2743651" cy="232884"/>
          </a:xfrm>
          <a:prstGeom prst="rect">
            <a:avLst/>
          </a:prstGeom>
        </p:spPr>
        <p:txBody>
          <a:bodyPr wrap="square" lIns="0" tIns="0" rIns="0" bIns="0" rtlCol="0" anchor="t">
            <a:spAutoFit/>
          </a:bodyPr>
          <a:lstStyle/>
          <a:p>
            <a:pPr>
              <a:lnSpc>
                <a:spcPts val="1871"/>
              </a:lnSpc>
            </a:pPr>
            <a:r>
              <a:rPr lang="en-GB" sz="14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What are the </a:t>
            </a:r>
            <a:r>
              <a:rPr lang="en-GB" sz="1400" b="1" kern="100" dirty="0">
                <a:solidFill>
                  <a:srgbClr val="4AB05C"/>
                </a:solidFill>
                <a:effectLst/>
                <a:latin typeface="Poppins" panose="00000500000000000000" pitchFamily="2" charset="0"/>
                <a:ea typeface="Aptos" panose="020B0004020202020204" pitchFamily="34" charset="0"/>
                <a:cs typeface="Times New Roman" panose="02020603050405020304" pitchFamily="18" charset="0"/>
              </a:rPr>
              <a:t>benefits</a:t>
            </a:r>
            <a:r>
              <a:rPr lang="en-GB" sz="14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 of </a:t>
            </a:r>
            <a:r>
              <a:rPr lang="en-GB" sz="1400" b="1" kern="100" dirty="0">
                <a:solidFill>
                  <a:srgbClr val="2E5A50"/>
                </a:solidFill>
                <a:latin typeface="Poppins" panose="00000500000000000000" pitchFamily="2" charset="0"/>
                <a:ea typeface="Aptos" panose="020B0004020202020204" pitchFamily="34" charset="0"/>
                <a:cs typeface="Times New Roman" panose="02020603050405020304" pitchFamily="18" charset="0"/>
              </a:rPr>
              <a:t>L</a:t>
            </a:r>
            <a:r>
              <a:rPr lang="en-GB" sz="14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I?</a:t>
            </a:r>
            <a:endParaRPr lang="en-GB"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5" name="TextBox 25">
            <a:extLst>
              <a:ext uri="{FF2B5EF4-FFF2-40B4-BE49-F238E27FC236}">
                <a16:creationId xmlns:a16="http://schemas.microsoft.com/office/drawing/2014/main" id="{DD39B7F8-CF7B-B969-3427-8D1848DDFA33}"/>
              </a:ext>
            </a:extLst>
          </p:cNvPr>
          <p:cNvSpPr txBox="1"/>
          <p:nvPr/>
        </p:nvSpPr>
        <p:spPr>
          <a:xfrm>
            <a:off x="408917" y="7367625"/>
            <a:ext cx="2951295" cy="812530"/>
          </a:xfrm>
          <a:prstGeom prst="rect">
            <a:avLst/>
          </a:prstGeom>
        </p:spPr>
        <p:txBody>
          <a:bodyPr wrap="square" lIns="0" tIns="0" rIns="0" bIns="0" rtlCol="0" anchor="t">
            <a:spAutoFit/>
          </a:bodyPr>
          <a:lstStyle/>
          <a:p>
            <a:pPr algn="l">
              <a:lnSpc>
                <a:spcPts val="1616"/>
              </a:lnSpc>
            </a:pPr>
            <a:r>
              <a:rPr lang="en-GB" sz="1200" dirty="0">
                <a:solidFill>
                  <a:srgbClr val="000000"/>
                </a:solidFill>
                <a:latin typeface="Poppins" panose="00000500000000000000" pitchFamily="2" charset="0"/>
                <a:ea typeface="Raleway"/>
                <a:cs typeface="Poppins" panose="00000500000000000000" pitchFamily="2" charset="0"/>
                <a:sym typeface="Raleway"/>
              </a:rPr>
              <a:t>Loft insulation will lower your heating bills, improve your home's energy efficiency rating as well as increase the value of the property. </a:t>
            </a:r>
            <a:endParaRPr lang="en-US" sz="12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16" name="Freeform 29">
            <a:extLst>
              <a:ext uri="{FF2B5EF4-FFF2-40B4-BE49-F238E27FC236}">
                <a16:creationId xmlns:a16="http://schemas.microsoft.com/office/drawing/2014/main" id="{126651F8-8431-6D8C-9FC0-A0E0BF7DCD13}"/>
              </a:ext>
            </a:extLst>
          </p:cNvPr>
          <p:cNvSpPr/>
          <p:nvPr/>
        </p:nvSpPr>
        <p:spPr>
          <a:xfrm rot="-10800000">
            <a:off x="408917" y="7016483"/>
            <a:ext cx="11294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6"/>
          <p:cNvSpPr/>
          <p:nvPr/>
        </p:nvSpPr>
        <p:spPr>
          <a:xfrm>
            <a:off x="0" y="6896204"/>
            <a:ext cx="4401591" cy="3475939"/>
          </a:xfrm>
          <a:custGeom>
            <a:avLst/>
            <a:gdLst/>
            <a:ahLst/>
            <a:cxnLst/>
            <a:rect l="l" t="t" r="r" b="b"/>
            <a:pathLst>
              <a:path w="1438938" h="905357">
                <a:moveTo>
                  <a:pt x="32779" y="0"/>
                </a:moveTo>
                <a:lnTo>
                  <a:pt x="1406159" y="0"/>
                </a:lnTo>
                <a:cubicBezTo>
                  <a:pt x="1414853" y="0"/>
                  <a:pt x="1423190" y="3453"/>
                  <a:pt x="1429337" y="9601"/>
                </a:cubicBezTo>
                <a:cubicBezTo>
                  <a:pt x="1435485" y="15748"/>
                  <a:pt x="1438938" y="24085"/>
                  <a:pt x="1438938" y="32779"/>
                </a:cubicBezTo>
                <a:lnTo>
                  <a:pt x="1438938" y="872578"/>
                </a:lnTo>
                <a:cubicBezTo>
                  <a:pt x="1438938" y="881272"/>
                  <a:pt x="1435485" y="889609"/>
                  <a:pt x="1429337" y="895756"/>
                </a:cubicBezTo>
                <a:cubicBezTo>
                  <a:pt x="1423190" y="901904"/>
                  <a:pt x="1414853" y="905357"/>
                  <a:pt x="1406159" y="905357"/>
                </a:cubicBezTo>
                <a:lnTo>
                  <a:pt x="32779" y="905357"/>
                </a:lnTo>
                <a:cubicBezTo>
                  <a:pt x="24085" y="905357"/>
                  <a:pt x="15748" y="901904"/>
                  <a:pt x="9601" y="895756"/>
                </a:cubicBezTo>
                <a:cubicBezTo>
                  <a:pt x="3453" y="889609"/>
                  <a:pt x="0" y="881272"/>
                  <a:pt x="0" y="872578"/>
                </a:cubicBezTo>
                <a:lnTo>
                  <a:pt x="0" y="32779"/>
                </a:lnTo>
                <a:cubicBezTo>
                  <a:pt x="0" y="24085"/>
                  <a:pt x="3453" y="15748"/>
                  <a:pt x="9601" y="9601"/>
                </a:cubicBezTo>
                <a:cubicBezTo>
                  <a:pt x="15748" y="3453"/>
                  <a:pt x="24085" y="0"/>
                  <a:pt x="32779" y="0"/>
                </a:cubicBezTo>
                <a:close/>
              </a:path>
            </a:pathLst>
          </a:custGeom>
          <a:solidFill>
            <a:srgbClr val="2E5A50"/>
          </a:solidFill>
        </p:spPr>
        <p:txBody>
          <a:bodyPr/>
          <a:lstStyle/>
          <a:p>
            <a:endParaRPr lang="en-GB">
              <a:solidFill>
                <a:srgbClr val="2E5A50"/>
              </a:solidFill>
            </a:endParaRPr>
          </a:p>
        </p:txBody>
      </p:sp>
      <p:sp>
        <p:nvSpPr>
          <p:cNvPr id="7" name="TextBox 7"/>
          <p:cNvSpPr txBox="1"/>
          <p:nvPr/>
        </p:nvSpPr>
        <p:spPr>
          <a:xfrm>
            <a:off x="-23110" y="8304332"/>
            <a:ext cx="4015147" cy="1698904"/>
          </a:xfrm>
          <a:prstGeom prst="rect">
            <a:avLst/>
          </a:prstGeom>
        </p:spPr>
        <p:txBody>
          <a:bodyPr lIns="50800" tIns="50800" rIns="50800" bIns="50800" rtlCol="0" anchor="ctr"/>
          <a:lstStyle/>
          <a:p>
            <a:pPr algn="ctr">
              <a:lnSpc>
                <a:spcPts val="1960"/>
              </a:lnSpc>
            </a:pPr>
            <a:endParaRPr>
              <a:solidFill>
                <a:srgbClr val="2E5A50"/>
              </a:solidFill>
            </a:endParaRPr>
          </a:p>
        </p:txBody>
      </p:sp>
      <p:grpSp>
        <p:nvGrpSpPr>
          <p:cNvPr id="8" name="Group 8"/>
          <p:cNvGrpSpPr/>
          <p:nvPr/>
        </p:nvGrpSpPr>
        <p:grpSpPr>
          <a:xfrm>
            <a:off x="7319918" y="790385"/>
            <a:ext cx="260350" cy="537150"/>
            <a:chOff x="0" y="0"/>
            <a:chExt cx="1756043" cy="946779"/>
          </a:xfrm>
          <a:solidFill>
            <a:srgbClr val="2E5A50"/>
          </a:solidFill>
        </p:grpSpPr>
        <p:sp>
          <p:nvSpPr>
            <p:cNvPr id="9" name="Freeform 9"/>
            <p:cNvSpPr/>
            <p:nvPr/>
          </p:nvSpPr>
          <p:spPr>
            <a:xfrm>
              <a:off x="0" y="0"/>
              <a:ext cx="1756043" cy="946779"/>
            </a:xfrm>
            <a:custGeom>
              <a:avLst/>
              <a:gdLst/>
              <a:ahLst/>
              <a:cxnLst/>
              <a:rect l="l" t="t" r="r" b="b"/>
              <a:pathLst>
                <a:path w="1756043" h="946779">
                  <a:moveTo>
                    <a:pt x="85479" y="0"/>
                  </a:moveTo>
                  <a:lnTo>
                    <a:pt x="1670564" y="0"/>
                  </a:lnTo>
                  <a:cubicBezTo>
                    <a:pt x="1693234" y="0"/>
                    <a:pt x="1714976" y="9006"/>
                    <a:pt x="1731007" y="25036"/>
                  </a:cubicBezTo>
                  <a:cubicBezTo>
                    <a:pt x="1747037" y="41067"/>
                    <a:pt x="1756043" y="62808"/>
                    <a:pt x="1756043" y="85479"/>
                  </a:cubicBezTo>
                  <a:lnTo>
                    <a:pt x="1756043" y="861300"/>
                  </a:lnTo>
                  <a:cubicBezTo>
                    <a:pt x="1756043" y="908509"/>
                    <a:pt x="1717773" y="946779"/>
                    <a:pt x="1670564" y="946779"/>
                  </a:cubicBezTo>
                  <a:lnTo>
                    <a:pt x="85479" y="946779"/>
                  </a:lnTo>
                  <a:cubicBezTo>
                    <a:pt x="38270" y="946779"/>
                    <a:pt x="0" y="908509"/>
                    <a:pt x="0" y="861300"/>
                  </a:cubicBezTo>
                  <a:lnTo>
                    <a:pt x="0" y="85479"/>
                  </a:lnTo>
                  <a:cubicBezTo>
                    <a:pt x="0" y="38270"/>
                    <a:pt x="38270" y="0"/>
                    <a:pt x="85479" y="0"/>
                  </a:cubicBezTo>
                  <a:close/>
                </a:path>
              </a:pathLst>
            </a:custGeom>
            <a:grpFill/>
          </p:spPr>
          <p:txBody>
            <a:bodyPr/>
            <a:lstStyle/>
            <a:p>
              <a:endParaRPr lang="en-GB"/>
            </a:p>
          </p:txBody>
        </p:sp>
        <p:sp>
          <p:nvSpPr>
            <p:cNvPr id="10" name="TextBox 10"/>
            <p:cNvSpPr txBox="1"/>
            <p:nvPr/>
          </p:nvSpPr>
          <p:spPr>
            <a:xfrm>
              <a:off x="0" y="-47625"/>
              <a:ext cx="1756043" cy="994404"/>
            </a:xfrm>
            <a:prstGeom prst="rect">
              <a:avLst/>
            </a:prstGeom>
            <a:grpFill/>
          </p:spPr>
          <p:txBody>
            <a:bodyPr lIns="50800" tIns="50800" rIns="50800" bIns="50800" rtlCol="0" anchor="ctr"/>
            <a:lstStyle/>
            <a:p>
              <a:pPr algn="ctr">
                <a:lnSpc>
                  <a:spcPts val="1960"/>
                </a:lnSpc>
              </a:pPr>
              <a:endParaRPr/>
            </a:p>
          </p:txBody>
        </p:sp>
      </p:grpSp>
      <p:sp>
        <p:nvSpPr>
          <p:cNvPr id="14" name="Freeform 14"/>
          <p:cNvSpPr/>
          <p:nvPr/>
        </p:nvSpPr>
        <p:spPr>
          <a:xfrm>
            <a:off x="867661" y="321258"/>
            <a:ext cx="810658" cy="797485"/>
          </a:xfrm>
          <a:custGeom>
            <a:avLst/>
            <a:gdLst/>
            <a:ahLst/>
            <a:cxnLst/>
            <a:rect l="l" t="t" r="r" b="b"/>
            <a:pathLst>
              <a:path w="810658" h="797485">
                <a:moveTo>
                  <a:pt x="0" y="0"/>
                </a:moveTo>
                <a:lnTo>
                  <a:pt x="810658" y="0"/>
                </a:lnTo>
                <a:lnTo>
                  <a:pt x="810658" y="797484"/>
                </a:lnTo>
                <a:lnTo>
                  <a:pt x="0" y="797484"/>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a:p>
        </p:txBody>
      </p:sp>
      <p:sp>
        <p:nvSpPr>
          <p:cNvPr id="19" name="TextBox 19"/>
          <p:cNvSpPr txBox="1"/>
          <p:nvPr/>
        </p:nvSpPr>
        <p:spPr>
          <a:xfrm>
            <a:off x="569400" y="1084105"/>
            <a:ext cx="2445232" cy="225831"/>
          </a:xfrm>
          <a:prstGeom prst="rect">
            <a:avLst/>
          </a:prstGeom>
        </p:spPr>
        <p:txBody>
          <a:bodyPr lIns="0" tIns="0" rIns="0" bIns="0" rtlCol="0" anchor="t">
            <a:spAutoFit/>
          </a:bodyPr>
          <a:lstStyle/>
          <a:p>
            <a:pPr algn="l">
              <a:lnSpc>
                <a:spcPts val="1871"/>
              </a:lnSpc>
            </a:pPr>
            <a:r>
              <a:rPr lang="en-US" sz="1200" b="1" dirty="0">
                <a:solidFill>
                  <a:srgbClr val="000000"/>
                </a:solidFill>
                <a:latin typeface="Poppins" panose="00000500000000000000" pitchFamily="2" charset="0"/>
                <a:ea typeface="Raleway Bold"/>
                <a:cs typeface="Poppins" panose="00000500000000000000" pitchFamily="2" charset="0"/>
                <a:sym typeface="Raleway Bold"/>
              </a:rPr>
              <a:t>Step 1 – Assessment </a:t>
            </a:r>
          </a:p>
        </p:txBody>
      </p:sp>
      <p:sp>
        <p:nvSpPr>
          <p:cNvPr id="20" name="TextBox 20"/>
          <p:cNvSpPr txBox="1"/>
          <p:nvPr/>
        </p:nvSpPr>
        <p:spPr>
          <a:xfrm>
            <a:off x="4066674" y="1086480"/>
            <a:ext cx="2327526" cy="225831"/>
          </a:xfrm>
          <a:prstGeom prst="rect">
            <a:avLst/>
          </a:prstGeom>
        </p:spPr>
        <p:txBody>
          <a:bodyPr lIns="0" tIns="0" rIns="0" bIns="0" rtlCol="0" anchor="t">
            <a:spAutoFit/>
          </a:bodyPr>
          <a:lstStyle/>
          <a:p>
            <a:pPr algn="l">
              <a:lnSpc>
                <a:spcPts val="1871"/>
              </a:lnSpc>
            </a:pPr>
            <a:r>
              <a:rPr lang="en-US" sz="1200" b="1" dirty="0">
                <a:solidFill>
                  <a:srgbClr val="000000"/>
                </a:solidFill>
                <a:latin typeface="Poppins" panose="00000500000000000000" pitchFamily="2" charset="0"/>
                <a:ea typeface="Raleway Bold"/>
                <a:cs typeface="Poppins" panose="00000500000000000000" pitchFamily="2" charset="0"/>
                <a:sym typeface="Raleway Bold"/>
              </a:rPr>
              <a:t>Step 2 – Installation booked</a:t>
            </a:r>
          </a:p>
        </p:txBody>
      </p:sp>
      <p:sp>
        <p:nvSpPr>
          <p:cNvPr id="21" name="TextBox 21"/>
          <p:cNvSpPr txBox="1"/>
          <p:nvPr/>
        </p:nvSpPr>
        <p:spPr>
          <a:xfrm>
            <a:off x="4817460" y="7250210"/>
            <a:ext cx="2327526" cy="233013"/>
          </a:xfrm>
          <a:prstGeom prst="rect">
            <a:avLst/>
          </a:prstGeom>
        </p:spPr>
        <p:txBody>
          <a:bodyPr lIns="0" tIns="0" rIns="0" bIns="0" rtlCol="0" anchor="t">
            <a:spAutoFit/>
          </a:bodyPr>
          <a:lstStyle/>
          <a:p>
            <a:pPr algn="l">
              <a:lnSpc>
                <a:spcPts val="1871"/>
              </a:lnSpc>
            </a:pPr>
            <a:r>
              <a:rPr lang="en-US" sz="1400" b="1" dirty="0">
                <a:solidFill>
                  <a:srgbClr val="4AB05C"/>
                </a:solidFill>
                <a:latin typeface="Poppins" panose="00000500000000000000" pitchFamily="2" charset="0"/>
                <a:ea typeface="Raleway Bold"/>
                <a:cs typeface="Poppins" panose="00000500000000000000" pitchFamily="2" charset="0"/>
                <a:sym typeface="Raleway Bold"/>
              </a:rPr>
              <a:t>Handover Pack</a:t>
            </a:r>
          </a:p>
        </p:txBody>
      </p:sp>
      <p:sp>
        <p:nvSpPr>
          <p:cNvPr id="23" name="TextBox 23"/>
          <p:cNvSpPr txBox="1"/>
          <p:nvPr/>
        </p:nvSpPr>
        <p:spPr>
          <a:xfrm>
            <a:off x="339984" y="1427197"/>
            <a:ext cx="3342191" cy="1017330"/>
          </a:xfrm>
          <a:prstGeom prst="rect">
            <a:avLst/>
          </a:prstGeom>
        </p:spPr>
        <p:txBody>
          <a:bodyPr lIns="0" tIns="0" rIns="0" bIns="0" rtlCol="0" anchor="t">
            <a:spAutoFit/>
          </a:bodyPr>
          <a:lstStyle/>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Your property will have undergone a retrofit assessment. This allows the team to come and see your property so they can design your specific loft insulation. These will be shown to you before work starts.</a:t>
            </a:r>
            <a:endParaRPr lang="en-US" sz="11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24" name="TextBox 24"/>
          <p:cNvSpPr txBox="1"/>
          <p:nvPr/>
        </p:nvSpPr>
        <p:spPr>
          <a:xfrm>
            <a:off x="3794825" y="1423689"/>
            <a:ext cx="3342191" cy="401777"/>
          </a:xfrm>
          <a:prstGeom prst="rect">
            <a:avLst/>
          </a:prstGeom>
        </p:spPr>
        <p:txBody>
          <a:bodyPr lIns="0" tIns="0" rIns="0" bIns="0" rtlCol="0" anchor="t">
            <a:spAutoFit/>
          </a:bodyPr>
          <a:lstStyle/>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An installation date will be agreed upon at your convenience.</a:t>
            </a:r>
            <a:endParaRPr lang="en-US" sz="11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25" name="TextBox 25"/>
          <p:cNvSpPr txBox="1"/>
          <p:nvPr/>
        </p:nvSpPr>
        <p:spPr>
          <a:xfrm>
            <a:off x="4565936" y="7667438"/>
            <a:ext cx="2822098" cy="1216230"/>
          </a:xfrm>
          <a:prstGeom prst="rect">
            <a:avLst/>
          </a:prstGeom>
        </p:spPr>
        <p:txBody>
          <a:bodyPr wrap="square" lIns="0" tIns="0" rIns="0" bIns="0" rtlCol="0" anchor="t">
            <a:spAutoFit/>
          </a:bodyPr>
          <a:lstStyle/>
          <a:p>
            <a:pPr algn="l">
              <a:lnSpc>
                <a:spcPts val="1616"/>
              </a:lnSpc>
            </a:pPr>
            <a:r>
              <a:rPr lang="en-GB" sz="1188" dirty="0">
                <a:solidFill>
                  <a:srgbClr val="000000"/>
                </a:solidFill>
                <a:latin typeface="Poppins" panose="00000500000000000000" pitchFamily="2" charset="0"/>
                <a:ea typeface="Raleway"/>
                <a:cs typeface="Poppins" panose="00000500000000000000" pitchFamily="2" charset="0"/>
                <a:sym typeface="Raleway"/>
              </a:rPr>
              <a:t>You will be given a full product specification guide upon completion, showing how to use and maintain your new energy-efficient products, and contact details if you have any issues.</a:t>
            </a:r>
            <a:endParaRPr lang="en-US" sz="1188" dirty="0">
              <a:solidFill>
                <a:srgbClr val="000000"/>
              </a:solidFill>
              <a:latin typeface="Poppins" panose="00000500000000000000" pitchFamily="2" charset="0"/>
              <a:ea typeface="Raleway"/>
              <a:cs typeface="Poppins" panose="00000500000000000000" pitchFamily="2" charset="0"/>
              <a:sym typeface="Raleway"/>
            </a:endParaRPr>
          </a:p>
        </p:txBody>
      </p:sp>
      <p:grpSp>
        <p:nvGrpSpPr>
          <p:cNvPr id="63" name="Group 62">
            <a:extLst>
              <a:ext uri="{FF2B5EF4-FFF2-40B4-BE49-F238E27FC236}">
                <a16:creationId xmlns:a16="http://schemas.microsoft.com/office/drawing/2014/main" id="{46D67F07-880D-181E-AAF3-3A18B4960B7F}"/>
              </a:ext>
            </a:extLst>
          </p:cNvPr>
          <p:cNvGrpSpPr/>
          <p:nvPr/>
        </p:nvGrpSpPr>
        <p:grpSpPr>
          <a:xfrm>
            <a:off x="215188" y="7042869"/>
            <a:ext cx="3912945" cy="2994565"/>
            <a:chOff x="185450" y="7276125"/>
            <a:chExt cx="3698698" cy="2610891"/>
          </a:xfrm>
        </p:grpSpPr>
        <p:sp>
          <p:nvSpPr>
            <p:cNvPr id="22" name="TextBox 22"/>
            <p:cNvSpPr txBox="1"/>
            <p:nvPr/>
          </p:nvSpPr>
          <p:spPr>
            <a:xfrm>
              <a:off x="185450" y="7276125"/>
              <a:ext cx="2504922" cy="203159"/>
            </a:xfrm>
            <a:prstGeom prst="rect">
              <a:avLst/>
            </a:prstGeom>
          </p:spPr>
          <p:txBody>
            <a:bodyPr wrap="square" lIns="0" tIns="0" rIns="0" bIns="0" rtlCol="0" anchor="t">
              <a:spAutoFit/>
            </a:bodyPr>
            <a:lstStyle/>
            <a:p>
              <a:pPr algn="l">
                <a:lnSpc>
                  <a:spcPts val="1871"/>
                </a:lnSpc>
              </a:pPr>
              <a:r>
                <a:rPr lang="en-GB" sz="1400" b="1" dirty="0">
                  <a:solidFill>
                    <a:srgbClr val="FFFFFF"/>
                  </a:solidFill>
                  <a:latin typeface="Poppins" panose="00000500000000000000" pitchFamily="2" charset="0"/>
                  <a:ea typeface="Raleway Bold"/>
                  <a:cs typeface="Poppins" panose="00000500000000000000" pitchFamily="2" charset="0"/>
                  <a:sym typeface="Raleway Bold"/>
                </a:rPr>
                <a:t>How do I care for my LI?</a:t>
              </a:r>
              <a:endParaRPr lang="en-US" sz="1400" b="1" dirty="0">
                <a:solidFill>
                  <a:srgbClr val="FFFFFF"/>
                </a:solidFill>
                <a:latin typeface="Poppins" panose="00000500000000000000" pitchFamily="2" charset="0"/>
                <a:ea typeface="Raleway Bold"/>
                <a:cs typeface="Poppins" panose="00000500000000000000" pitchFamily="2" charset="0"/>
                <a:sym typeface="Raleway Bold"/>
              </a:endParaRPr>
            </a:p>
          </p:txBody>
        </p:sp>
        <p:sp>
          <p:nvSpPr>
            <p:cNvPr id="26" name="TextBox 26"/>
            <p:cNvSpPr txBox="1"/>
            <p:nvPr/>
          </p:nvSpPr>
          <p:spPr>
            <a:xfrm>
              <a:off x="185450" y="7571661"/>
              <a:ext cx="3698698" cy="2315355"/>
            </a:xfrm>
            <a:prstGeom prst="rect">
              <a:avLst/>
            </a:prstGeom>
          </p:spPr>
          <p:txBody>
            <a:bodyPr wrap="square" lIns="0" tIns="0" rIns="0" bIns="0" rtlCol="0" anchor="t">
              <a:spAutoFit/>
            </a:bodyPr>
            <a:lstStyle/>
            <a:p>
              <a:pPr algn="l">
                <a:lnSpc>
                  <a:spcPts val="1616"/>
                </a:lnSpc>
              </a:pPr>
              <a:r>
                <a:rPr lang="en-GB" sz="1100" dirty="0">
                  <a:solidFill>
                    <a:srgbClr val="FFFFFF"/>
                  </a:solidFill>
                  <a:latin typeface="Poppins" panose="00000500000000000000" pitchFamily="2" charset="0"/>
                  <a:ea typeface="Raleway"/>
                  <a:cs typeface="Poppins" panose="00000500000000000000" pitchFamily="2" charset="0"/>
                  <a:sym typeface="Raleway"/>
                </a:rPr>
                <a:t>Once the loft installation is installed it will require minimal maintenance. </a:t>
              </a:r>
            </a:p>
            <a:p>
              <a:pPr algn="l">
                <a:lnSpc>
                  <a:spcPts val="1616"/>
                </a:lnSpc>
              </a:pPr>
              <a:r>
                <a:rPr lang="en-GB" sz="1100" dirty="0">
                  <a:solidFill>
                    <a:srgbClr val="FFFFFF"/>
                  </a:solidFill>
                  <a:latin typeface="Poppins" panose="00000500000000000000" pitchFamily="2" charset="0"/>
                  <a:ea typeface="Raleway"/>
                  <a:cs typeface="Poppins" panose="00000500000000000000" pitchFamily="2" charset="0"/>
                  <a:sym typeface="Raleway"/>
                </a:rPr>
                <a:t>Insulation is most effective when it remains dry. If you notice any signs of samples or mould in your loft, contact us immediately. Moisture can compromise the insulation and lead to long-term damage. </a:t>
              </a:r>
            </a:p>
            <a:p>
              <a:pPr algn="l">
                <a:lnSpc>
                  <a:spcPts val="1616"/>
                </a:lnSpc>
              </a:pPr>
              <a:r>
                <a:rPr lang="en-GB" sz="1100" dirty="0">
                  <a:solidFill>
                    <a:srgbClr val="FFFFFF"/>
                  </a:solidFill>
                  <a:latin typeface="Poppins" panose="00000500000000000000" pitchFamily="2" charset="0"/>
                  <a:ea typeface="Raleway"/>
                  <a:cs typeface="Poppins" panose="00000500000000000000" pitchFamily="2" charset="0"/>
                  <a:sym typeface="Raleway"/>
                </a:rPr>
                <a:t>Storage: heavy boxes or items that are not stored properly can displace the insulation and reduce its effectiveness. </a:t>
              </a:r>
            </a:p>
            <a:p>
              <a:pPr algn="l">
                <a:lnSpc>
                  <a:spcPts val="1616"/>
                </a:lnSpc>
              </a:pPr>
              <a:r>
                <a:rPr lang="en-GB" sz="1100" dirty="0">
                  <a:solidFill>
                    <a:srgbClr val="FFFFFF"/>
                  </a:solidFill>
                  <a:latin typeface="Poppins" panose="00000500000000000000" pitchFamily="2" charset="0"/>
                  <a:ea typeface="Raleway"/>
                  <a:cs typeface="Poppins" panose="00000500000000000000" pitchFamily="2" charset="0"/>
                  <a:sym typeface="Raleway"/>
                </a:rPr>
                <a:t>Good ventilation is key to maintaining the effectiveness of your loft insulation. Ensure that your loft vents are not blocked by insulation or other items allowing proper airflow.</a:t>
              </a:r>
            </a:p>
          </p:txBody>
        </p:sp>
      </p:grpSp>
      <p:sp>
        <p:nvSpPr>
          <p:cNvPr id="28" name="Freeform 28"/>
          <p:cNvSpPr/>
          <p:nvPr/>
        </p:nvSpPr>
        <p:spPr>
          <a:xfrm rot="-10800000">
            <a:off x="349435" y="1132000"/>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sz="1600">
              <a:latin typeface="Poppins" panose="00000500000000000000" pitchFamily="2" charset="0"/>
              <a:cs typeface="Poppins" panose="00000500000000000000" pitchFamily="2" charset="0"/>
            </a:endParaRPr>
          </a:p>
        </p:txBody>
      </p:sp>
      <p:sp>
        <p:nvSpPr>
          <p:cNvPr id="29" name="Freeform 29"/>
          <p:cNvSpPr/>
          <p:nvPr/>
        </p:nvSpPr>
        <p:spPr>
          <a:xfrm>
            <a:off x="7044131" y="7574976"/>
            <a:ext cx="201710" cy="46449"/>
          </a:xfrm>
          <a:custGeom>
            <a:avLst/>
            <a:gdLst/>
            <a:ahLst/>
            <a:cxnLst/>
            <a:rect l="l" t="t" r="r" b="b"/>
            <a:pathLst>
              <a:path w="201710" h="46449">
                <a:moveTo>
                  <a:pt x="0" y="0"/>
                </a:moveTo>
                <a:lnTo>
                  <a:pt x="201710" y="0"/>
                </a:lnTo>
                <a:lnTo>
                  <a:pt x="201710" y="46449"/>
                </a:lnTo>
                <a:lnTo>
                  <a:pt x="0" y="46449"/>
                </a:lnTo>
                <a:lnTo>
                  <a:pt x="0" y="0"/>
                </a:lnTo>
                <a:close/>
              </a:path>
            </a:pathLst>
          </a:custGeom>
          <a:blipFill>
            <a:blip r:embed="rId5">
              <a:extLst>
                <a:ext uri="{96DAC541-7B7A-43D3-8B79-37D633B846F1}">
                  <asvg:svgBlip xmlns:asvg="http://schemas.microsoft.com/office/drawing/2016/SVG/main" r:embed="rId6"/>
                </a:ext>
              </a:extLst>
            </a:blip>
            <a:stretch>
              <a:fillRect t="-331001"/>
            </a:stretch>
          </a:blipFill>
        </p:spPr>
        <p:txBody>
          <a:bodyPr/>
          <a:lstStyle/>
          <a:p>
            <a:endParaRPr lang="en-GB"/>
          </a:p>
        </p:txBody>
      </p:sp>
      <p:grpSp>
        <p:nvGrpSpPr>
          <p:cNvPr id="32" name="Group 32"/>
          <p:cNvGrpSpPr/>
          <p:nvPr/>
        </p:nvGrpSpPr>
        <p:grpSpPr>
          <a:xfrm>
            <a:off x="7319917" y="9866189"/>
            <a:ext cx="236583" cy="537150"/>
            <a:chOff x="0" y="0"/>
            <a:chExt cx="1756043" cy="946779"/>
          </a:xfrm>
        </p:grpSpPr>
        <p:sp>
          <p:nvSpPr>
            <p:cNvPr id="33" name="Freeform 33"/>
            <p:cNvSpPr/>
            <p:nvPr/>
          </p:nvSpPr>
          <p:spPr>
            <a:xfrm>
              <a:off x="0" y="0"/>
              <a:ext cx="1756043" cy="946779"/>
            </a:xfrm>
            <a:custGeom>
              <a:avLst/>
              <a:gdLst/>
              <a:ahLst/>
              <a:cxnLst/>
              <a:rect l="l" t="t" r="r" b="b"/>
              <a:pathLst>
                <a:path w="1756043" h="946779">
                  <a:moveTo>
                    <a:pt x="85479" y="0"/>
                  </a:moveTo>
                  <a:lnTo>
                    <a:pt x="1670564" y="0"/>
                  </a:lnTo>
                  <a:cubicBezTo>
                    <a:pt x="1693234" y="0"/>
                    <a:pt x="1714976" y="9006"/>
                    <a:pt x="1731007" y="25036"/>
                  </a:cubicBezTo>
                  <a:cubicBezTo>
                    <a:pt x="1747037" y="41067"/>
                    <a:pt x="1756043" y="62808"/>
                    <a:pt x="1756043" y="85479"/>
                  </a:cubicBezTo>
                  <a:lnTo>
                    <a:pt x="1756043" y="861300"/>
                  </a:lnTo>
                  <a:cubicBezTo>
                    <a:pt x="1756043" y="908509"/>
                    <a:pt x="1717773" y="946779"/>
                    <a:pt x="1670564" y="946779"/>
                  </a:cubicBezTo>
                  <a:lnTo>
                    <a:pt x="85479" y="946779"/>
                  </a:lnTo>
                  <a:cubicBezTo>
                    <a:pt x="38270" y="946779"/>
                    <a:pt x="0" y="908509"/>
                    <a:pt x="0" y="861300"/>
                  </a:cubicBezTo>
                  <a:lnTo>
                    <a:pt x="0" y="85479"/>
                  </a:lnTo>
                  <a:cubicBezTo>
                    <a:pt x="0" y="38270"/>
                    <a:pt x="38270" y="0"/>
                    <a:pt x="85479" y="0"/>
                  </a:cubicBezTo>
                  <a:close/>
                </a:path>
              </a:pathLst>
            </a:custGeom>
            <a:solidFill>
              <a:srgbClr val="2E5A50"/>
            </a:solidFill>
          </p:spPr>
          <p:txBody>
            <a:bodyPr/>
            <a:lstStyle/>
            <a:p>
              <a:endParaRPr lang="en-GB"/>
            </a:p>
          </p:txBody>
        </p:sp>
        <p:sp>
          <p:nvSpPr>
            <p:cNvPr id="34" name="TextBox 34"/>
            <p:cNvSpPr txBox="1"/>
            <p:nvPr/>
          </p:nvSpPr>
          <p:spPr>
            <a:xfrm>
              <a:off x="0" y="-47625"/>
              <a:ext cx="1756043" cy="994404"/>
            </a:xfrm>
            <a:prstGeom prst="rect">
              <a:avLst/>
            </a:prstGeom>
          </p:spPr>
          <p:txBody>
            <a:bodyPr lIns="50800" tIns="50800" rIns="50800" bIns="50800" rtlCol="0" anchor="ctr"/>
            <a:lstStyle/>
            <a:p>
              <a:pPr algn="ctr">
                <a:lnSpc>
                  <a:spcPts val="1960"/>
                </a:lnSpc>
              </a:pPr>
              <a:endParaRPr/>
            </a:p>
          </p:txBody>
        </p:sp>
      </p:grpSp>
      <p:sp>
        <p:nvSpPr>
          <p:cNvPr id="35" name="Text Box 3">
            <a:extLst>
              <a:ext uri="{FF2B5EF4-FFF2-40B4-BE49-F238E27FC236}">
                <a16:creationId xmlns:a16="http://schemas.microsoft.com/office/drawing/2014/main" id="{1A806A45-5193-DD71-D6A6-956272CF8166}"/>
              </a:ext>
            </a:extLst>
          </p:cNvPr>
          <p:cNvSpPr txBox="1"/>
          <p:nvPr/>
        </p:nvSpPr>
        <p:spPr>
          <a:xfrm>
            <a:off x="226287" y="314172"/>
            <a:ext cx="3834765" cy="42735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GB" sz="16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What is the </a:t>
            </a:r>
            <a:r>
              <a:rPr lang="en-GB" sz="1600" b="1" kern="100" dirty="0">
                <a:solidFill>
                  <a:srgbClr val="4AB05C"/>
                </a:solidFill>
                <a:effectLst/>
                <a:latin typeface="Poppins" panose="00000500000000000000" pitchFamily="2" charset="0"/>
                <a:ea typeface="Aptos" panose="020B0004020202020204" pitchFamily="34" charset="0"/>
                <a:cs typeface="Times New Roman" panose="02020603050405020304" pitchFamily="18" charset="0"/>
              </a:rPr>
              <a:t>installation process?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6" name="Freeform 28">
            <a:extLst>
              <a:ext uri="{FF2B5EF4-FFF2-40B4-BE49-F238E27FC236}">
                <a16:creationId xmlns:a16="http://schemas.microsoft.com/office/drawing/2014/main" id="{563B5A95-F389-E872-91C1-7C99B38A7692}"/>
              </a:ext>
            </a:extLst>
          </p:cNvPr>
          <p:cNvSpPr/>
          <p:nvPr/>
        </p:nvSpPr>
        <p:spPr>
          <a:xfrm rot="-10800000">
            <a:off x="4565936" y="7313897"/>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a:p>
        </p:txBody>
      </p:sp>
      <p:sp>
        <p:nvSpPr>
          <p:cNvPr id="37" name="Freeform 28">
            <a:extLst>
              <a:ext uri="{FF2B5EF4-FFF2-40B4-BE49-F238E27FC236}">
                <a16:creationId xmlns:a16="http://schemas.microsoft.com/office/drawing/2014/main" id="{86B41B80-FA1C-BA3C-0DF5-8D1488213173}"/>
              </a:ext>
            </a:extLst>
          </p:cNvPr>
          <p:cNvSpPr/>
          <p:nvPr/>
        </p:nvSpPr>
        <p:spPr>
          <a:xfrm rot="-10800000">
            <a:off x="3792439" y="1127570"/>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sz="1600">
              <a:latin typeface="Poppins" panose="00000500000000000000" pitchFamily="2" charset="0"/>
              <a:cs typeface="Poppins" panose="00000500000000000000" pitchFamily="2" charset="0"/>
            </a:endParaRPr>
          </a:p>
        </p:txBody>
      </p:sp>
      <p:sp>
        <p:nvSpPr>
          <p:cNvPr id="45" name="TextBox 19">
            <a:extLst>
              <a:ext uri="{FF2B5EF4-FFF2-40B4-BE49-F238E27FC236}">
                <a16:creationId xmlns:a16="http://schemas.microsoft.com/office/drawing/2014/main" id="{F6C09BC8-21F0-4DD4-2EA0-F5FAACAE84D7}"/>
              </a:ext>
            </a:extLst>
          </p:cNvPr>
          <p:cNvSpPr txBox="1"/>
          <p:nvPr/>
        </p:nvSpPr>
        <p:spPr>
          <a:xfrm>
            <a:off x="525260" y="4226760"/>
            <a:ext cx="3076710" cy="225831"/>
          </a:xfrm>
          <a:prstGeom prst="rect">
            <a:avLst/>
          </a:prstGeom>
        </p:spPr>
        <p:txBody>
          <a:bodyPr wrap="square" lIns="0" tIns="0" rIns="0" bIns="0" rtlCol="0" anchor="t">
            <a:spAutoFit/>
          </a:bodyPr>
          <a:lstStyle/>
          <a:p>
            <a:pPr algn="l">
              <a:lnSpc>
                <a:spcPts val="1871"/>
              </a:lnSpc>
            </a:pPr>
            <a:r>
              <a:rPr lang="en-US" sz="1200" b="1" dirty="0">
                <a:solidFill>
                  <a:srgbClr val="000000"/>
                </a:solidFill>
                <a:latin typeface="Poppins" panose="00000500000000000000" pitchFamily="2" charset="0"/>
                <a:ea typeface="Raleway Bold"/>
                <a:cs typeface="Poppins" panose="00000500000000000000" pitchFamily="2" charset="0"/>
                <a:sym typeface="Raleway Bold"/>
              </a:rPr>
              <a:t>Step 3 – On the day</a:t>
            </a:r>
          </a:p>
        </p:txBody>
      </p:sp>
      <p:sp>
        <p:nvSpPr>
          <p:cNvPr id="47" name="TextBox 23">
            <a:extLst>
              <a:ext uri="{FF2B5EF4-FFF2-40B4-BE49-F238E27FC236}">
                <a16:creationId xmlns:a16="http://schemas.microsoft.com/office/drawing/2014/main" id="{1D4FD6D3-5ED5-FF65-5D47-A618EE0EA213}"/>
              </a:ext>
            </a:extLst>
          </p:cNvPr>
          <p:cNvSpPr txBox="1"/>
          <p:nvPr/>
        </p:nvSpPr>
        <p:spPr>
          <a:xfrm>
            <a:off x="321601" y="4623541"/>
            <a:ext cx="6619397" cy="2040046"/>
          </a:xfrm>
          <a:prstGeom prst="rect">
            <a:avLst/>
          </a:prstGeom>
        </p:spPr>
        <p:txBody>
          <a:bodyPr wrap="square" lIns="0" tIns="0" rIns="0" bIns="0" rtlCol="0" anchor="t">
            <a:spAutoFit/>
          </a:bodyPr>
          <a:lstStyle/>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The loft will need to be cleared of all items and the installer will prep the area by looking out for electrical or TV cabling, water piping, ventilation provisions and other features that may need to be considered before installation starts. </a:t>
            </a:r>
          </a:p>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Airtightness measures will then be made, sealing off any gaps where air could leak into the roof space using a high-quality sealant and/or tape. </a:t>
            </a:r>
          </a:p>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Our installers will be fully kitted out in full PPE at this stage. Starting at the eaves, the rolls of required insulation will then be opened and laid out. One – two layers may be used during the install. We will then insulate the loft hatch. </a:t>
            </a:r>
          </a:p>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Once completed, the loft should be fully covered in a consistent depth of insulation with all gaps filled. </a:t>
            </a:r>
          </a:p>
        </p:txBody>
      </p:sp>
      <p:sp>
        <p:nvSpPr>
          <p:cNvPr id="49" name="Freeform 28">
            <a:extLst>
              <a:ext uri="{FF2B5EF4-FFF2-40B4-BE49-F238E27FC236}">
                <a16:creationId xmlns:a16="http://schemas.microsoft.com/office/drawing/2014/main" id="{48BAF2D3-E69C-DB4E-CDE0-C023EA917504}"/>
              </a:ext>
            </a:extLst>
          </p:cNvPr>
          <p:cNvSpPr/>
          <p:nvPr/>
        </p:nvSpPr>
        <p:spPr>
          <a:xfrm rot="-10800000">
            <a:off x="305295" y="4274655"/>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sz="1600">
              <a:latin typeface="Poppins" panose="00000500000000000000" pitchFamily="2" charset="0"/>
              <a:cs typeface="Poppins" panose="00000500000000000000" pitchFamily="2" charset="0"/>
            </a:endParaRPr>
          </a:p>
        </p:txBody>
      </p:sp>
      <p:pic>
        <p:nvPicPr>
          <p:cNvPr id="65" name="Picture 64">
            <a:extLst>
              <a:ext uri="{FF2B5EF4-FFF2-40B4-BE49-F238E27FC236}">
                <a16:creationId xmlns:a16="http://schemas.microsoft.com/office/drawing/2014/main" id="{E81CB417-F6B3-A23A-02F8-CCD4B57A659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97671" y="2598496"/>
            <a:ext cx="6408598" cy="1405984"/>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Number xmlns="c9a57e66-f766-4d21-8d78-4e52b99b93f3" xsi:nil="true"/>
    <lcf76f155ced4ddcb4097134ff3c332f xmlns="c9a57e66-f766-4d21-8d78-4e52b99b93f3">
      <Terms xmlns="http://schemas.microsoft.com/office/infopath/2007/PartnerControls"/>
    </lcf76f155ced4ddcb4097134ff3c332f>
    <TaxCatchAll xmlns="47b3c76d-3ad0-450c-a8a9-37c4bbba1f83" xsi:nil="true"/>
    <Sign_x002d_off_x0020_status xmlns="c9a57e66-f766-4d21-8d78-4e52b99b93f3" xsi:nil="true"/>
    <MigrationWizId xmlns="c9a57e66-f766-4d21-8d78-4e52b99b93f3">ef5f2ffc-1629-4dc3-816a-483c1e6f80f9</MigrationWizId>
    <MigrationWizIdPermissions xmlns="c9a57e66-f766-4d21-8d78-4e52b99b93f3" xsi:nil="true"/>
    <MigrationWizIdVersion xmlns="c9a57e66-f766-4d21-8d78-4e52b99b93f3">ef5f2ffc-1629-4dc3-816a-483c1e6f80f9-638816948260000000</MigrationWizIdVers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C385EFF81164047872AD664CDE8D1F4" ma:contentTypeVersion="18" ma:contentTypeDescription="Create a new document." ma:contentTypeScope="" ma:versionID="019961e0f8188f1735eb26cfdef44129">
  <xsd:schema xmlns:xsd="http://www.w3.org/2001/XMLSchema" xmlns:xs="http://www.w3.org/2001/XMLSchema" xmlns:p="http://schemas.microsoft.com/office/2006/metadata/properties" xmlns:ns2="c9a57e66-f766-4d21-8d78-4e52b99b93f3" xmlns:ns3="47b3c76d-3ad0-450c-a8a9-37c4bbba1f83" targetNamespace="http://schemas.microsoft.com/office/2006/metadata/properties" ma:root="true" ma:fieldsID="756a3d3754eb2043862cd13f3af80d09" ns2:_="" ns3:_="">
    <xsd:import namespace="c9a57e66-f766-4d21-8d78-4e52b99b93f3"/>
    <xsd:import namespace="47b3c76d-3ad0-450c-a8a9-37c4bbba1f83"/>
    <xsd:element name="properties">
      <xsd:complexType>
        <xsd:sequence>
          <xsd:element name="documentManagement">
            <xsd:complexType>
              <xsd:all>
                <xsd:element ref="ns2:MigrationWizId" minOccurs="0"/>
                <xsd:element ref="ns2:MigrationWizIdPermissions" minOccurs="0"/>
                <xsd:element ref="ns2:MigrationWizIdVersion" minOccurs="0"/>
                <xsd:element ref="ns2:Number" minOccurs="0"/>
                <xsd:element ref="ns2:Sign_x002d_off_x0020_status" minOccurs="0"/>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a57e66-f766-4d21-8d78-4e52b99b93f3"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Number" ma:index="11" nillable="true" ma:displayName="Number" ma:internalName="Number" ma:readOnly="false" ma:percentage="FALSE">
      <xsd:simpleType>
        <xsd:restriction base="dms:Number"/>
      </xsd:simpleType>
    </xsd:element>
    <xsd:element name="Sign_x002d_off_x0020_status" ma:index="12" nillable="true" ma:displayName="Sign-off status" ma:internalName="Sign_x002d_off_x0020_status" ma:readOnly="false">
      <xsd:simpleType>
        <xsd:restriction base="dms:Text">
          <xsd:maxLength value="255"/>
        </xsd:restriction>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MediaServiceLocation" ma:index="21" nillable="true" ma:displayName="Location" ma:indexed="true"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773b3417-a0db-4f00-bad0-4b1308bb2b75" ma:termSetId="09814cd3-568e-fe90-9814-8d621ff8fb84" ma:anchorId="fba54fb3-c3e1-fe81-a776-ca4b69148c4d" ma:open="true" ma:isKeyword="false">
      <xsd:complexType>
        <xsd:sequence>
          <xsd:element ref="pc:Terms" minOccurs="0" maxOccurs="1"/>
        </xsd:sequence>
      </xsd:complexType>
    </xsd:element>
    <xsd:element name="MediaServiceOCR" ma:index="25"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7b3c76d-3ad0-450c-a8a9-37c4bbba1f83"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b4232c3e-ee31-4f19-ba1e-30a8a728e596}" ma:internalName="TaxCatchAll" ma:showField="CatchAllData" ma:web="47b3c76d-3ad0-450c-a8a9-37c4bbba1f8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9981E24-7AF3-4C2F-B0CF-66D0A328E7BD}">
  <ds:schemaRefs>
    <ds:schemaRef ds:uri="http://purl.org/dc/elements/1.1/"/>
    <ds:schemaRef ds:uri="http://schemas.openxmlformats.org/package/2006/metadata/core-properties"/>
    <ds:schemaRef ds:uri="http://purl.org/dc/dcmitype/"/>
    <ds:schemaRef ds:uri="http://schemas.microsoft.com/office/2006/documentManagement/types"/>
    <ds:schemaRef ds:uri="c9a57e66-f766-4d21-8d78-4e52b99b93f3"/>
    <ds:schemaRef ds:uri="http://www.w3.org/XML/1998/namespace"/>
    <ds:schemaRef ds:uri="http://schemas.microsoft.com/office/2006/metadata/properties"/>
    <ds:schemaRef ds:uri="47b3c76d-3ad0-450c-a8a9-37c4bbba1f83"/>
    <ds:schemaRef ds:uri="http://purl.org/dc/terms/"/>
    <ds:schemaRef ds:uri="http://schemas.microsoft.com/office/infopath/2007/PartnerControls"/>
  </ds:schemaRefs>
</ds:datastoreItem>
</file>

<file path=customXml/itemProps2.xml><?xml version="1.0" encoding="utf-8"?>
<ds:datastoreItem xmlns:ds="http://schemas.openxmlformats.org/officeDocument/2006/customXml" ds:itemID="{82D53FB5-25B4-4F1E-8C28-BB7A16E413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a57e66-f766-4d21-8d78-4e52b99b93f3"/>
    <ds:schemaRef ds:uri="47b3c76d-3ad0-450c-a8a9-37c4bbba1f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A44E65B-9822-4569-BD99-273F114EE276}">
  <ds:schemaRefs>
    <ds:schemaRef ds:uri="http://schemas.microsoft.com/sharepoint/v3/contenttype/forms"/>
  </ds:schemaRefs>
</ds:datastoreItem>
</file>

<file path=docMetadata/LabelInfo.xml><?xml version="1.0" encoding="utf-8"?>
<clbl:labelList xmlns:clbl="http://schemas.microsoft.com/office/2020/mipLabelMetadata">
  <clbl:label id="{2530bacf-37ca-4141-bb7d-61c6dd8b6c49}" enabled="0" method="" siteId="{2530bacf-37ca-4141-bb7d-61c6dd8b6c49}" removed="1"/>
</clbl:labelList>
</file>

<file path=docProps/app.xml><?xml version="1.0" encoding="utf-8"?>
<Properties xmlns="http://schemas.openxmlformats.org/officeDocument/2006/extended-properties" xmlns:vt="http://schemas.openxmlformats.org/officeDocument/2006/docPropsVTypes">
  <TotalTime>52</TotalTime>
  <Words>546</Words>
  <Application>Microsoft Office PowerPoint</Application>
  <PresentationFormat>Custom</PresentationFormat>
  <Paragraphs>38</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Aptos</vt:lpstr>
      <vt:lpstr>Poppins</vt:lpstr>
      <vt:lpstr>Raleway</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Expect - TEMPLATE</dc:title>
  <dc:creator>Nicola.Taute</dc:creator>
  <cp:lastModifiedBy>Nicola Taute | LivGreen</cp:lastModifiedBy>
  <cp:revision>5</cp:revision>
  <dcterms:created xsi:type="dcterms:W3CDTF">2006-08-16T00:00:00Z</dcterms:created>
  <dcterms:modified xsi:type="dcterms:W3CDTF">2025-06-16T14:12:33Z</dcterms:modified>
  <dc:identifier>DAGmMYbAihA</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0x0101005C385EFF81164047872AD664CDE8D1F4</vt:lpwstr>
  </property>
  <property fmtid="{D5CDD505-2E9C-101B-9397-08002B2CF9AE}" pid="3" name="MediaServiceImageTags">
    <vt:lpwstr/>
  </property>
</Properties>
</file>